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notesMasterIdLst>
    <p:notesMasterId r:id="rId36"/>
  </p:notesMasterIdLst>
  <p:handoutMasterIdLst>
    <p:handoutMasterId r:id="rId37"/>
  </p:handoutMasterIdLst>
  <p:sldIdLst>
    <p:sldId id="266" r:id="rId2"/>
    <p:sldId id="267" r:id="rId3"/>
    <p:sldId id="270" r:id="rId4"/>
    <p:sldId id="268" r:id="rId5"/>
    <p:sldId id="271" r:id="rId6"/>
    <p:sldId id="272" r:id="rId7"/>
    <p:sldId id="273" r:id="rId8"/>
    <p:sldId id="263" r:id="rId9"/>
    <p:sldId id="275" r:id="rId10"/>
    <p:sldId id="276" r:id="rId11"/>
    <p:sldId id="278" r:id="rId12"/>
    <p:sldId id="279" r:id="rId13"/>
    <p:sldId id="280" r:id="rId14"/>
    <p:sldId id="281" r:id="rId15"/>
    <p:sldId id="283" r:id="rId16"/>
    <p:sldId id="286" r:id="rId17"/>
    <p:sldId id="288" r:id="rId18"/>
    <p:sldId id="290" r:id="rId19"/>
    <p:sldId id="291" r:id="rId20"/>
    <p:sldId id="289" r:id="rId21"/>
    <p:sldId id="277" r:id="rId22"/>
    <p:sldId id="300" r:id="rId23"/>
    <p:sldId id="301" r:id="rId24"/>
    <p:sldId id="284" r:id="rId25"/>
    <p:sldId id="296" r:id="rId26"/>
    <p:sldId id="299" r:id="rId27"/>
    <p:sldId id="298" r:id="rId28"/>
    <p:sldId id="264" r:id="rId29"/>
    <p:sldId id="297" r:id="rId30"/>
    <p:sldId id="303" r:id="rId31"/>
    <p:sldId id="274" r:id="rId32"/>
    <p:sldId id="302" r:id="rId33"/>
    <p:sldId id="282" r:id="rId34"/>
    <p:sldId id="287" r:id="rId35"/>
  </p:sldIdLst>
  <p:sldSz cx="12938125" cy="7315200"/>
  <p:notesSz cx="6858000" cy="9144000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20C04C2-60C5-41FB-ACFB-58BF5C02E06D}">
          <p14:sldIdLst>
            <p14:sldId id="266"/>
            <p14:sldId id="267"/>
            <p14:sldId id="270"/>
            <p14:sldId id="268"/>
          </p14:sldIdLst>
        </p14:section>
        <p14:section name="Background" id="{C38DFA8A-66CF-4C8F-8554-D5EDB23667CA}">
          <p14:sldIdLst>
            <p14:sldId id="271"/>
            <p14:sldId id="272"/>
            <p14:sldId id="273"/>
            <p14:sldId id="263"/>
            <p14:sldId id="275"/>
            <p14:sldId id="276"/>
          </p14:sldIdLst>
        </p14:section>
        <p14:section name="Fock guessing" id="{9FB4AC54-4D50-4805-BD38-04EB1E47154B}">
          <p14:sldIdLst>
            <p14:sldId id="278"/>
            <p14:sldId id="279"/>
            <p14:sldId id="280"/>
            <p14:sldId id="281"/>
          </p14:sldIdLst>
        </p14:section>
        <p14:section name="GNN Design" id="{239A798A-9264-4664-86AA-2B63FC49DFFF}">
          <p14:sldIdLst>
            <p14:sldId id="283"/>
            <p14:sldId id="286"/>
            <p14:sldId id="288"/>
            <p14:sldId id="290"/>
            <p14:sldId id="291"/>
            <p14:sldId id="289"/>
          </p14:sldIdLst>
        </p14:section>
        <p14:section name="Application" id="{1F08DA72-40C2-4A03-824D-3814044115DE}">
          <p14:sldIdLst>
            <p14:sldId id="277"/>
            <p14:sldId id="300"/>
            <p14:sldId id="301"/>
            <p14:sldId id="284"/>
            <p14:sldId id="296"/>
            <p14:sldId id="299"/>
          </p14:sldIdLst>
        </p14:section>
        <p14:section name="Conclusion + Outlook" id="{8AD79664-2320-47BB-AE77-9D068C90D0BC}">
          <p14:sldIdLst>
            <p14:sldId id="298"/>
          </p14:sldIdLst>
        </p14:section>
        <p14:section name="Outro + References" id="{0010D012-5555-4E0F-92A1-3931090E02A5}">
          <p14:sldIdLst>
            <p14:sldId id="264"/>
            <p14:sldId id="297"/>
            <p14:sldId id="303"/>
          </p14:sldIdLst>
        </p14:section>
        <p14:section name="Backup" id="{E8AD7745-4FEC-4ABC-BE2D-9933C84BE64C}">
          <p14:sldIdLst>
            <p14:sldId id="274"/>
            <p14:sldId id="302"/>
            <p14:sldId id="282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304">
          <p15:clr>
            <a:srgbClr val="A4A3A4"/>
          </p15:clr>
        </p15:guide>
        <p15:guide id="4" pos="407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D5D6D8"/>
    <a:srgbClr val="FF0045"/>
    <a:srgbClr val="FFFFFF"/>
    <a:srgbClr val="0080C0"/>
    <a:srgbClr val="F701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C679A0-93EA-48D1-B444-C414A44C236F}" v="4209" dt="2025-08-07T17:26:02.584"/>
    <p1510:client id="{D7697A4B-5FC5-A3DE-DF85-D1C1679ECD17}" v="9" dt="2025-08-07T13:15:48.534"/>
  </p1510:revLst>
</p1510:revInfo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4" autoAdjust="0"/>
    <p:restoredTop sz="89274" autoAdjust="0"/>
  </p:normalViewPr>
  <p:slideViewPr>
    <p:cSldViewPr snapToGrid="0" snapToObjects="1">
      <p:cViewPr varScale="1">
        <p:scale>
          <a:sx n="93" d="100"/>
          <a:sy n="93" d="100"/>
        </p:scale>
        <p:origin x="1026" y="78"/>
      </p:cViewPr>
      <p:guideLst>
        <p:guide orient="horz" pos="1620"/>
        <p:guide pos="2880"/>
        <p:guide orient="horz" pos="2304"/>
        <p:guide pos="40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1" d="100"/>
          <a:sy n="121" d="100"/>
        </p:scale>
        <p:origin x="766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ias Wachmann" userId="ea973cba4182fe32" providerId="LiveId" clId="{7CC679A0-93EA-48D1-B444-C414A44C236F}"/>
    <pc:docChg chg="undo redo custSel addSld delSld modSld sldOrd modMainMaster addSection modSection">
      <pc:chgData name="Elias Wachmann" userId="ea973cba4182fe32" providerId="LiveId" clId="{7CC679A0-93EA-48D1-B444-C414A44C236F}" dt="2025-08-07T17:26:02.584" v="11201" actId="20577"/>
      <pc:docMkLst>
        <pc:docMk/>
      </pc:docMkLst>
      <pc:sldChg chg="modSp del mod ord">
        <pc:chgData name="Elias Wachmann" userId="ea973cba4182fe32" providerId="LiveId" clId="{7CC679A0-93EA-48D1-B444-C414A44C236F}" dt="2025-08-04T17:47:04.264" v="242" actId="47"/>
        <pc:sldMkLst>
          <pc:docMk/>
          <pc:sldMk cId="1302152529" sldId="257"/>
        </pc:sldMkLst>
      </pc:sldChg>
      <pc:sldChg chg="modSp del mod">
        <pc:chgData name="Elias Wachmann" userId="ea973cba4182fe32" providerId="LiveId" clId="{7CC679A0-93EA-48D1-B444-C414A44C236F}" dt="2025-08-04T16:39:32.499" v="61" actId="47"/>
        <pc:sldMkLst>
          <pc:docMk/>
          <pc:sldMk cId="197601286" sldId="258"/>
        </pc:sldMkLst>
      </pc:sldChg>
      <pc:sldChg chg="modSp del mod">
        <pc:chgData name="Elias Wachmann" userId="ea973cba4182fe32" providerId="LiveId" clId="{7CC679A0-93EA-48D1-B444-C414A44C236F}" dt="2025-08-04T19:22:38.791" v="2064" actId="47"/>
        <pc:sldMkLst>
          <pc:docMk/>
          <pc:sldMk cId="1953922918" sldId="260"/>
        </pc:sldMkLst>
      </pc:sldChg>
      <pc:sldChg chg="modSp del mod ord">
        <pc:chgData name="Elias Wachmann" userId="ea973cba4182fe32" providerId="LiveId" clId="{7CC679A0-93EA-48D1-B444-C414A44C236F}" dt="2025-08-04T17:44:18.277" v="241" actId="47"/>
        <pc:sldMkLst>
          <pc:docMk/>
          <pc:sldMk cId="3389179593" sldId="261"/>
        </pc:sldMkLst>
      </pc:sldChg>
      <pc:sldChg chg="modSp del mod">
        <pc:chgData name="Elias Wachmann" userId="ea973cba4182fe32" providerId="LiveId" clId="{7CC679A0-93EA-48D1-B444-C414A44C236F}" dt="2025-08-04T19:22:34.970" v="2063" actId="47"/>
        <pc:sldMkLst>
          <pc:docMk/>
          <pc:sldMk cId="3456787096" sldId="262"/>
        </pc:sldMkLst>
      </pc:sldChg>
      <pc:sldChg chg="addSp delSp modSp mod modAnim modNotesTx">
        <pc:chgData name="Elias Wachmann" userId="ea973cba4182fe32" providerId="LiveId" clId="{7CC679A0-93EA-48D1-B444-C414A44C236F}" dt="2025-08-06T09:28:33.979" v="10623"/>
        <pc:sldMkLst>
          <pc:docMk/>
          <pc:sldMk cId="4275747703" sldId="263"/>
        </pc:sldMkLst>
        <pc:spChg chg="add mod">
          <ac:chgData name="Elias Wachmann" userId="ea973cba4182fe32" providerId="LiveId" clId="{7CC679A0-93EA-48D1-B444-C414A44C236F}" dt="2025-08-06T09:26:13.788" v="10618" actId="164"/>
          <ac:spMkLst>
            <pc:docMk/>
            <pc:sldMk cId="4275747703" sldId="263"/>
            <ac:spMk id="2" creationId="{9B51F1F9-B262-7C61-4AEE-ABED785B395E}"/>
          </ac:spMkLst>
        </pc:spChg>
        <pc:spChg chg="mod">
          <ac:chgData name="Elias Wachmann" userId="ea973cba4182fe32" providerId="LiveId" clId="{7CC679A0-93EA-48D1-B444-C414A44C236F}" dt="2025-08-04T16:42:52.506" v="106" actId="790"/>
          <ac:spMkLst>
            <pc:docMk/>
            <pc:sldMk cId="4275747703" sldId="263"/>
            <ac:spMk id="4" creationId="{00000000-0000-0000-0000-000000000000}"/>
          </ac:spMkLst>
        </pc:spChg>
        <pc:spChg chg="mod">
          <ac:chgData name="Elias Wachmann" userId="ea973cba4182fe32" providerId="LiveId" clId="{7CC679A0-93EA-48D1-B444-C414A44C236F}" dt="2025-08-04T16:42:52.506" v="106" actId="790"/>
          <ac:spMkLst>
            <pc:docMk/>
            <pc:sldMk cId="4275747703" sldId="263"/>
            <ac:spMk id="5" creationId="{00000000-0000-0000-0000-000000000000}"/>
          </ac:spMkLst>
        </pc:spChg>
        <pc:spChg chg="add mod">
          <ac:chgData name="Elias Wachmann" userId="ea973cba4182fe32" providerId="LiveId" clId="{7CC679A0-93EA-48D1-B444-C414A44C236F}" dt="2025-08-05T08:20:38.707" v="2534" actId="164"/>
          <ac:spMkLst>
            <pc:docMk/>
            <pc:sldMk cId="4275747703" sldId="263"/>
            <ac:spMk id="8" creationId="{45C3BA6E-6715-497E-55D6-391DD7DB097D}"/>
          </ac:spMkLst>
        </pc:spChg>
        <pc:spChg chg="add mod">
          <ac:chgData name="Elias Wachmann" userId="ea973cba4182fe32" providerId="LiveId" clId="{7CC679A0-93EA-48D1-B444-C414A44C236F}" dt="2025-08-05T08:20:38.707" v="2534" actId="164"/>
          <ac:spMkLst>
            <pc:docMk/>
            <pc:sldMk cId="4275747703" sldId="263"/>
            <ac:spMk id="9" creationId="{AC16618B-5470-0451-568C-586F9679FB32}"/>
          </ac:spMkLst>
        </pc:spChg>
        <pc:spChg chg="add mod">
          <ac:chgData name="Elias Wachmann" userId="ea973cba4182fe32" providerId="LiveId" clId="{7CC679A0-93EA-48D1-B444-C414A44C236F}" dt="2025-08-05T08:39:42.307" v="3299" actId="20577"/>
          <ac:spMkLst>
            <pc:docMk/>
            <pc:sldMk cId="4275747703" sldId="263"/>
            <ac:spMk id="10" creationId="{F4F12CF4-415E-E821-5B90-A6F0FD38788E}"/>
          </ac:spMkLst>
        </pc:spChg>
        <pc:spChg chg="add mod">
          <ac:chgData name="Elias Wachmann" userId="ea973cba4182fe32" providerId="LiveId" clId="{7CC679A0-93EA-48D1-B444-C414A44C236F}" dt="2025-08-05T08:20:38.707" v="2534" actId="164"/>
          <ac:spMkLst>
            <pc:docMk/>
            <pc:sldMk cId="4275747703" sldId="263"/>
            <ac:spMk id="11" creationId="{F2FBD0F4-F287-6ACB-5B16-9E6D5DC98AB3}"/>
          </ac:spMkLst>
        </pc:spChg>
        <pc:spChg chg="add mod">
          <ac:chgData name="Elias Wachmann" userId="ea973cba4182fe32" providerId="LiveId" clId="{7CC679A0-93EA-48D1-B444-C414A44C236F}" dt="2025-08-05T08:20:38.707" v="2534" actId="164"/>
          <ac:spMkLst>
            <pc:docMk/>
            <pc:sldMk cId="4275747703" sldId="263"/>
            <ac:spMk id="13" creationId="{D65CDB2D-51D6-E0A6-9067-E940191951D2}"/>
          </ac:spMkLst>
        </pc:spChg>
        <pc:spChg chg="add mod">
          <ac:chgData name="Elias Wachmann" userId="ea973cba4182fe32" providerId="LiveId" clId="{7CC679A0-93EA-48D1-B444-C414A44C236F}" dt="2025-08-06T09:25:22.521" v="10604" actId="20577"/>
          <ac:spMkLst>
            <pc:docMk/>
            <pc:sldMk cId="4275747703" sldId="263"/>
            <ac:spMk id="15" creationId="{55011C11-061D-55C9-54F4-38874A01B105}"/>
          </ac:spMkLst>
        </pc:spChg>
        <pc:spChg chg="add mod">
          <ac:chgData name="Elias Wachmann" userId="ea973cba4182fe32" providerId="LiveId" clId="{7CC679A0-93EA-48D1-B444-C414A44C236F}" dt="2025-08-05T08:35:37.045" v="3149" actId="164"/>
          <ac:spMkLst>
            <pc:docMk/>
            <pc:sldMk cId="4275747703" sldId="263"/>
            <ac:spMk id="16" creationId="{70DF27BE-01A8-32EE-674A-12A9DD3A2193}"/>
          </ac:spMkLst>
        </pc:spChg>
        <pc:spChg chg="mod">
          <ac:chgData name="Elias Wachmann" userId="ea973cba4182fe32" providerId="LiveId" clId="{7CC679A0-93EA-48D1-B444-C414A44C236F}" dt="2025-08-05T08:22:42.534" v="2656" actId="20577"/>
          <ac:spMkLst>
            <pc:docMk/>
            <pc:sldMk cId="4275747703" sldId="263"/>
            <ac:spMk id="17" creationId="{00000000-0000-0000-0000-000000000000}"/>
          </ac:spMkLst>
        </pc:spChg>
        <pc:spChg chg="add del mod">
          <ac:chgData name="Elias Wachmann" userId="ea973cba4182fe32" providerId="LiveId" clId="{7CC679A0-93EA-48D1-B444-C414A44C236F}" dt="2025-08-05T08:01:24.986" v="2452" actId="20577"/>
          <ac:spMkLst>
            <pc:docMk/>
            <pc:sldMk cId="4275747703" sldId="263"/>
            <ac:spMk id="18" creationId="{00000000-0000-0000-0000-000000000000}"/>
          </ac:spMkLst>
        </pc:spChg>
        <pc:spChg chg="add mod">
          <ac:chgData name="Elias Wachmann" userId="ea973cba4182fe32" providerId="LiveId" clId="{7CC679A0-93EA-48D1-B444-C414A44C236F}" dt="2025-08-05T08:35:37.045" v="3149" actId="164"/>
          <ac:spMkLst>
            <pc:docMk/>
            <pc:sldMk cId="4275747703" sldId="263"/>
            <ac:spMk id="20" creationId="{272AB9B5-1FC6-9DCF-3BAE-30FEC5B4E94E}"/>
          </ac:spMkLst>
        </pc:spChg>
        <pc:spChg chg="add mod">
          <ac:chgData name="Elias Wachmann" userId="ea973cba4182fe32" providerId="LiveId" clId="{7CC679A0-93EA-48D1-B444-C414A44C236F}" dt="2025-08-05T08:35:37.045" v="3149" actId="164"/>
          <ac:spMkLst>
            <pc:docMk/>
            <pc:sldMk cId="4275747703" sldId="263"/>
            <ac:spMk id="21" creationId="{57715150-FD1D-814A-0542-5EEC22E93D77}"/>
          </ac:spMkLst>
        </pc:spChg>
        <pc:spChg chg="add mod">
          <ac:chgData name="Elias Wachmann" userId="ea973cba4182fe32" providerId="LiveId" clId="{7CC679A0-93EA-48D1-B444-C414A44C236F}" dt="2025-08-05T08:35:37.045" v="3149" actId="164"/>
          <ac:spMkLst>
            <pc:docMk/>
            <pc:sldMk cId="4275747703" sldId="263"/>
            <ac:spMk id="22" creationId="{BA0B6EA5-BF51-0D55-D1A1-BFA090A6C35F}"/>
          </ac:spMkLst>
        </pc:spChg>
        <pc:spChg chg="add mod">
          <ac:chgData name="Elias Wachmann" userId="ea973cba4182fe32" providerId="LiveId" clId="{7CC679A0-93EA-48D1-B444-C414A44C236F}" dt="2025-08-05T08:35:37.045" v="3149" actId="164"/>
          <ac:spMkLst>
            <pc:docMk/>
            <pc:sldMk cId="4275747703" sldId="263"/>
            <ac:spMk id="31" creationId="{CF522774-EF50-B17F-0F00-D96732533D1E}"/>
          </ac:spMkLst>
        </pc:spChg>
        <pc:spChg chg="add mod">
          <ac:chgData name="Elias Wachmann" userId="ea973cba4182fe32" providerId="LiveId" clId="{7CC679A0-93EA-48D1-B444-C414A44C236F}" dt="2025-08-05T08:35:37.045" v="3149" actId="164"/>
          <ac:spMkLst>
            <pc:docMk/>
            <pc:sldMk cId="4275747703" sldId="263"/>
            <ac:spMk id="32" creationId="{75D5EFFD-E644-767B-D931-2F4193ADC99D}"/>
          </ac:spMkLst>
        </pc:spChg>
        <pc:spChg chg="add mod">
          <ac:chgData name="Elias Wachmann" userId="ea973cba4182fe32" providerId="LiveId" clId="{7CC679A0-93EA-48D1-B444-C414A44C236F}" dt="2025-08-05T08:35:37.045" v="3149" actId="164"/>
          <ac:spMkLst>
            <pc:docMk/>
            <pc:sldMk cId="4275747703" sldId="263"/>
            <ac:spMk id="33" creationId="{32BFAE58-6F0F-8B9C-D226-D20763454B2E}"/>
          </ac:spMkLst>
        </pc:spChg>
        <pc:grpChg chg="add mod">
          <ac:chgData name="Elias Wachmann" userId="ea973cba4182fe32" providerId="LiveId" clId="{7CC679A0-93EA-48D1-B444-C414A44C236F}" dt="2025-08-06T09:26:13.788" v="10618" actId="164"/>
          <ac:grpSpMkLst>
            <pc:docMk/>
            <pc:sldMk cId="4275747703" sldId="263"/>
            <ac:grpSpMk id="3" creationId="{9460FA56-406B-2085-AD2C-C51A9FB46174}"/>
          </ac:grpSpMkLst>
        </pc:grpChg>
        <pc:grpChg chg="add mod">
          <ac:chgData name="Elias Wachmann" userId="ea973cba4182fe32" providerId="LiveId" clId="{7CC679A0-93EA-48D1-B444-C414A44C236F}" dt="2025-08-06T09:26:13.788" v="10618" actId="164"/>
          <ac:grpSpMkLst>
            <pc:docMk/>
            <pc:sldMk cId="4275747703" sldId="263"/>
            <ac:grpSpMk id="14" creationId="{14B62EC9-3DB2-57F5-D1B6-F64F6D0F1F2A}"/>
          </ac:grpSpMkLst>
        </pc:grpChg>
        <pc:grpChg chg="add mod">
          <ac:chgData name="Elias Wachmann" userId="ea973cba4182fe32" providerId="LiveId" clId="{7CC679A0-93EA-48D1-B444-C414A44C236F}" dt="2025-08-05T08:35:37.045" v="3149" actId="164"/>
          <ac:grpSpMkLst>
            <pc:docMk/>
            <pc:sldMk cId="4275747703" sldId="263"/>
            <ac:grpSpMk id="34" creationId="{4297A8CC-585F-06E1-B42C-54CE69598F74}"/>
          </ac:grpSpMkLst>
        </pc:grpChg>
        <pc:picChg chg="add mod">
          <ac:chgData name="Elias Wachmann" userId="ea973cba4182fe32" providerId="LiveId" clId="{7CC679A0-93EA-48D1-B444-C414A44C236F}" dt="2025-08-05T08:20:38.707" v="2534" actId="164"/>
          <ac:picMkLst>
            <pc:docMk/>
            <pc:sldMk cId="4275747703" sldId="263"/>
            <ac:picMk id="7" creationId="{56DCB341-53A1-AE02-DC0F-99ECBC2A0CF3}"/>
          </ac:picMkLst>
        </pc:picChg>
        <pc:cxnChg chg="add mod">
          <ac:chgData name="Elias Wachmann" userId="ea973cba4182fe32" providerId="LiveId" clId="{7CC679A0-93EA-48D1-B444-C414A44C236F}" dt="2025-08-05T08:35:37.045" v="3149" actId="164"/>
          <ac:cxnSpMkLst>
            <pc:docMk/>
            <pc:sldMk cId="4275747703" sldId="263"/>
            <ac:cxnSpMk id="27" creationId="{3848C42B-E6EA-1A18-EFA8-729CAA17B1F2}"/>
          </ac:cxnSpMkLst>
        </pc:cxnChg>
      </pc:sldChg>
      <pc:sldChg chg="addSp delSp modSp mod ord">
        <pc:chgData name="Elias Wachmann" userId="ea973cba4182fe32" providerId="LiveId" clId="{7CC679A0-93EA-48D1-B444-C414A44C236F}" dt="2025-08-06T07:49:48.671" v="10230" actId="1076"/>
        <pc:sldMkLst>
          <pc:docMk/>
          <pc:sldMk cId="1782386525" sldId="264"/>
        </pc:sldMkLst>
        <pc:spChg chg="add mod">
          <ac:chgData name="Elias Wachmann" userId="ea973cba4182fe32" providerId="LiveId" clId="{7CC679A0-93EA-48D1-B444-C414A44C236F}" dt="2025-08-06T07:49:45.994" v="10229" actId="14100"/>
          <ac:spMkLst>
            <pc:docMk/>
            <pc:sldMk cId="1782386525" sldId="264"/>
            <ac:spMk id="2" creationId="{59440CBC-538F-BF3F-EC9B-DE5576667F4D}"/>
          </ac:spMkLst>
        </pc:spChg>
        <pc:spChg chg="mod">
          <ac:chgData name="Elias Wachmann" userId="ea973cba4182fe32" providerId="LiveId" clId="{7CC679A0-93EA-48D1-B444-C414A44C236F}" dt="2025-08-04T16:42:52.506" v="106" actId="790"/>
          <ac:spMkLst>
            <pc:docMk/>
            <pc:sldMk cId="1782386525" sldId="264"/>
            <ac:spMk id="3" creationId="{00000000-0000-0000-0000-000000000000}"/>
          </ac:spMkLst>
        </pc:spChg>
        <pc:spChg chg="mod">
          <ac:chgData name="Elias Wachmann" userId="ea973cba4182fe32" providerId="LiveId" clId="{7CC679A0-93EA-48D1-B444-C414A44C236F}" dt="2025-08-04T16:42:52.506" v="106" actId="790"/>
          <ac:spMkLst>
            <pc:docMk/>
            <pc:sldMk cId="1782386525" sldId="264"/>
            <ac:spMk id="4" creationId="{00000000-0000-0000-0000-000000000000}"/>
          </ac:spMkLst>
        </pc:spChg>
        <pc:spChg chg="add mod">
          <ac:chgData name="Elias Wachmann" userId="ea973cba4182fe32" providerId="LiveId" clId="{7CC679A0-93EA-48D1-B444-C414A44C236F}" dt="2025-08-06T07:49:48.671" v="10230" actId="1076"/>
          <ac:spMkLst>
            <pc:docMk/>
            <pc:sldMk cId="1782386525" sldId="264"/>
            <ac:spMk id="7" creationId="{5664986E-5539-6DCA-8E38-16A1D7BB57E2}"/>
          </ac:spMkLst>
        </pc:spChg>
        <pc:spChg chg="mod">
          <ac:chgData name="Elias Wachmann" userId="ea973cba4182fe32" providerId="LiveId" clId="{7CC679A0-93EA-48D1-B444-C414A44C236F}" dt="2025-08-04T18:31:53.297" v="707" actId="20577"/>
          <ac:spMkLst>
            <pc:docMk/>
            <pc:sldMk cId="1782386525" sldId="264"/>
            <ac:spMk id="14" creationId="{00000000-0000-0000-0000-000000000000}"/>
          </ac:spMkLst>
        </pc:spChg>
      </pc:sldChg>
      <pc:sldChg chg="modSp del mod">
        <pc:chgData name="Elias Wachmann" userId="ea973cba4182fe32" providerId="LiveId" clId="{7CC679A0-93EA-48D1-B444-C414A44C236F}" dt="2025-08-04T19:22:40.007" v="2065" actId="47"/>
        <pc:sldMkLst>
          <pc:docMk/>
          <pc:sldMk cId="3450307713" sldId="265"/>
        </pc:sldMkLst>
      </pc:sldChg>
      <pc:sldChg chg="addSp delSp modSp mod modNotesTx">
        <pc:chgData name="Elias Wachmann" userId="ea973cba4182fe32" providerId="LiveId" clId="{7CC679A0-93EA-48D1-B444-C414A44C236F}" dt="2025-08-07T12:27:18.416" v="11157" actId="14100"/>
        <pc:sldMkLst>
          <pc:docMk/>
          <pc:sldMk cId="452576708" sldId="266"/>
        </pc:sldMkLst>
        <pc:spChg chg="add mod">
          <ac:chgData name="Elias Wachmann" userId="ea973cba4182fe32" providerId="LiveId" clId="{7CC679A0-93EA-48D1-B444-C414A44C236F}" dt="2025-08-04T16:42:52.506" v="106" actId="790"/>
          <ac:spMkLst>
            <pc:docMk/>
            <pc:sldMk cId="452576708" sldId="266"/>
            <ac:spMk id="2" creationId="{688D3C17-F40F-39D7-D63F-2D4ECC84AB59}"/>
          </ac:spMkLst>
        </pc:spChg>
        <pc:spChg chg="mod">
          <ac:chgData name="Elias Wachmann" userId="ea973cba4182fe32" providerId="LiveId" clId="{7CC679A0-93EA-48D1-B444-C414A44C236F}" dt="2025-08-05T15:27:31.769" v="9808" actId="1076"/>
          <ac:spMkLst>
            <pc:docMk/>
            <pc:sldMk cId="452576708" sldId="266"/>
            <ac:spMk id="3" creationId="{00000000-0000-0000-0000-000000000000}"/>
          </ac:spMkLst>
        </pc:spChg>
        <pc:spChg chg="mod">
          <ac:chgData name="Elias Wachmann" userId="ea973cba4182fe32" providerId="LiveId" clId="{7CC679A0-93EA-48D1-B444-C414A44C236F}" dt="2025-08-05T15:26:43.317" v="9765" actId="20577"/>
          <ac:spMkLst>
            <pc:docMk/>
            <pc:sldMk cId="452576708" sldId="266"/>
            <ac:spMk id="4" creationId="{00000000-0000-0000-0000-000000000000}"/>
          </ac:spMkLst>
        </pc:spChg>
        <pc:spChg chg="add mod">
          <ac:chgData name="Elias Wachmann" userId="ea973cba4182fe32" providerId="LiveId" clId="{7CC679A0-93EA-48D1-B444-C414A44C236F}" dt="2025-08-07T12:27:18.416" v="11157" actId="14100"/>
          <ac:spMkLst>
            <pc:docMk/>
            <pc:sldMk cId="452576708" sldId="266"/>
            <ac:spMk id="5" creationId="{914FFBF3-6A29-7CED-4923-4F4B17DB75ED}"/>
          </ac:spMkLst>
        </pc:spChg>
      </pc:sldChg>
      <pc:sldChg chg="addSp delSp modSp add mod ord modAnim modNotesTx">
        <pc:chgData name="Elias Wachmann" userId="ea973cba4182fe32" providerId="LiveId" clId="{7CC679A0-93EA-48D1-B444-C414A44C236F}" dt="2025-08-06T08:52:13.181" v="10379" actId="20577"/>
        <pc:sldMkLst>
          <pc:docMk/>
          <pc:sldMk cId="3351115928" sldId="267"/>
        </pc:sldMkLst>
        <pc:spChg chg="add mod">
          <ac:chgData name="Elias Wachmann" userId="ea973cba4182fe32" providerId="LiveId" clId="{7CC679A0-93EA-48D1-B444-C414A44C236F}" dt="2025-08-06T08:49:32.093" v="10372" actId="14100"/>
          <ac:spMkLst>
            <pc:docMk/>
            <pc:sldMk cId="3351115928" sldId="267"/>
            <ac:spMk id="2" creationId="{D972C81B-DDEA-EEC5-3BFA-646D6177DE2E}"/>
          </ac:spMkLst>
        </pc:spChg>
        <pc:spChg chg="mod">
          <ac:chgData name="Elias Wachmann" userId="ea973cba4182fe32" providerId="LiveId" clId="{7CC679A0-93EA-48D1-B444-C414A44C236F}" dt="2025-08-04T18:44:43.146" v="1169" actId="20577"/>
          <ac:spMkLst>
            <pc:docMk/>
            <pc:sldMk cId="3351115928" sldId="267"/>
            <ac:spMk id="20" creationId="{9881FF3F-515B-78F0-4DAE-AD36CA0E64C3}"/>
          </ac:spMkLst>
        </pc:spChg>
        <pc:spChg chg="add del mod ord">
          <ac:chgData name="Elias Wachmann" userId="ea973cba4182fe32" providerId="LiveId" clId="{7CC679A0-93EA-48D1-B444-C414A44C236F}" dt="2025-08-06T08:52:13.181" v="10379" actId="20577"/>
          <ac:spMkLst>
            <pc:docMk/>
            <pc:sldMk cId="3351115928" sldId="267"/>
            <ac:spMk id="21" creationId="{A104DE02-9558-40EB-F2F9-CC22878677E3}"/>
          </ac:spMkLst>
        </pc:spChg>
        <pc:picChg chg="add del mod">
          <ac:chgData name="Elias Wachmann" userId="ea973cba4182fe32" providerId="LiveId" clId="{7CC679A0-93EA-48D1-B444-C414A44C236F}" dt="2025-08-06T07:01:58.428" v="9856" actId="478"/>
          <ac:picMkLst>
            <pc:docMk/>
            <pc:sldMk cId="3351115928" sldId="267"/>
            <ac:picMk id="6" creationId="{FE87A7B7-10FE-47F0-C7BE-706568FA27DB}"/>
          </ac:picMkLst>
        </pc:picChg>
        <pc:picChg chg="add del mod">
          <ac:chgData name="Elias Wachmann" userId="ea973cba4182fe32" providerId="LiveId" clId="{7CC679A0-93EA-48D1-B444-C414A44C236F}" dt="2025-08-06T07:03:31.632" v="9863" actId="478"/>
          <ac:picMkLst>
            <pc:docMk/>
            <pc:sldMk cId="3351115928" sldId="267"/>
            <ac:picMk id="8" creationId="{F3A1D05D-3031-FD54-9023-978B300BD8C3}"/>
          </ac:picMkLst>
        </pc:picChg>
        <pc:picChg chg="add mod">
          <ac:chgData name="Elias Wachmann" userId="ea973cba4182fe32" providerId="LiveId" clId="{7CC679A0-93EA-48D1-B444-C414A44C236F}" dt="2025-08-04T18:31:00.442" v="657" actId="12788"/>
          <ac:picMkLst>
            <pc:docMk/>
            <pc:sldMk cId="3351115928" sldId="267"/>
            <ac:picMk id="10" creationId="{7C034DA2-9F8C-E44D-62BE-8EFC57599037}"/>
          </ac:picMkLst>
        </pc:picChg>
        <pc:picChg chg="add del mod">
          <ac:chgData name="Elias Wachmann" userId="ea973cba4182fe32" providerId="LiveId" clId="{7CC679A0-93EA-48D1-B444-C414A44C236F}" dt="2025-08-06T07:04:15.031" v="9868" actId="478"/>
          <ac:picMkLst>
            <pc:docMk/>
            <pc:sldMk cId="3351115928" sldId="267"/>
            <ac:picMk id="11" creationId="{5541CB44-72F8-A5C1-D247-3B73EFA14D7B}"/>
          </ac:picMkLst>
        </pc:picChg>
        <pc:picChg chg="add mod modCrop">
          <ac:chgData name="Elias Wachmann" userId="ea973cba4182fe32" providerId="LiveId" clId="{7CC679A0-93EA-48D1-B444-C414A44C236F}" dt="2025-08-06T06:57:34.842" v="9842" actId="1076"/>
          <ac:picMkLst>
            <pc:docMk/>
            <pc:sldMk cId="3351115928" sldId="267"/>
            <ac:picMk id="12" creationId="{0DDC1DAE-1448-8224-1E23-D7C19B9CFB98}"/>
          </ac:picMkLst>
        </pc:picChg>
        <pc:picChg chg="add mod">
          <ac:chgData name="Elias Wachmann" userId="ea973cba4182fe32" providerId="LiveId" clId="{7CC679A0-93EA-48D1-B444-C414A44C236F}" dt="2025-08-04T18:31:06.397" v="658" actId="1076"/>
          <ac:picMkLst>
            <pc:docMk/>
            <pc:sldMk cId="3351115928" sldId="267"/>
            <ac:picMk id="14" creationId="{A0B2614A-AAD9-65DD-4D81-50B80BFD3D03}"/>
          </ac:picMkLst>
        </pc:picChg>
        <pc:picChg chg="add del mod">
          <ac:chgData name="Elias Wachmann" userId="ea973cba4182fe32" providerId="LiveId" clId="{7CC679A0-93EA-48D1-B444-C414A44C236F}" dt="2025-08-06T07:04:54.492" v="9874" actId="478"/>
          <ac:picMkLst>
            <pc:docMk/>
            <pc:sldMk cId="3351115928" sldId="267"/>
            <ac:picMk id="15" creationId="{24B41AFD-B10D-7E51-53A5-F1E55B40FB45}"/>
          </ac:picMkLst>
        </pc:picChg>
      </pc:sldChg>
      <pc:sldChg chg="addSp delSp modSp add mod">
        <pc:chgData name="Elias Wachmann" userId="ea973cba4182fe32" providerId="LiveId" clId="{7CC679A0-93EA-48D1-B444-C414A44C236F}" dt="2025-08-07T17:25:12.950" v="11187" actId="1076"/>
        <pc:sldMkLst>
          <pc:docMk/>
          <pc:sldMk cId="2992585197" sldId="268"/>
        </pc:sldMkLst>
        <pc:spChg chg="mod">
          <ac:chgData name="Elias Wachmann" userId="ea973cba4182fe32" providerId="LiveId" clId="{7CC679A0-93EA-48D1-B444-C414A44C236F}" dt="2025-08-05T09:52:57.220" v="5033" actId="20577"/>
          <ac:spMkLst>
            <pc:docMk/>
            <pc:sldMk cId="2992585197" sldId="268"/>
            <ac:spMk id="21" creationId="{55562E9A-50E4-0139-93FD-C2F818C824C9}"/>
          </ac:spMkLst>
        </pc:spChg>
        <pc:picChg chg="add del mod">
          <ac:chgData name="Elias Wachmann" userId="ea973cba4182fe32" providerId="LiveId" clId="{7CC679A0-93EA-48D1-B444-C414A44C236F}" dt="2025-08-07T17:25:10.440" v="11185" actId="478"/>
          <ac:picMkLst>
            <pc:docMk/>
            <pc:sldMk cId="2992585197" sldId="268"/>
            <ac:picMk id="6" creationId="{4B6F0A2E-9184-49BF-6BC4-0CC51E57C1F3}"/>
          </ac:picMkLst>
        </pc:picChg>
        <pc:picChg chg="add mod">
          <ac:chgData name="Elias Wachmann" userId="ea973cba4182fe32" providerId="LiveId" clId="{7CC679A0-93EA-48D1-B444-C414A44C236F}" dt="2025-08-07T17:25:12.950" v="11187" actId="1076"/>
          <ac:picMkLst>
            <pc:docMk/>
            <pc:sldMk cId="2992585197" sldId="268"/>
            <ac:picMk id="7" creationId="{F7E2B2DF-27DC-C53E-CBA3-3E4986920A04}"/>
          </ac:picMkLst>
        </pc:picChg>
        <pc:picChg chg="add mod">
          <ac:chgData name="Elias Wachmann" userId="ea973cba4182fe32" providerId="LiveId" clId="{7CC679A0-93EA-48D1-B444-C414A44C236F}" dt="2025-08-04T18:47:54.272" v="1401" actId="1076"/>
          <ac:picMkLst>
            <pc:docMk/>
            <pc:sldMk cId="2992585197" sldId="268"/>
            <ac:picMk id="8" creationId="{3E3E8400-0B49-822B-EE64-73CB5F721D96}"/>
          </ac:picMkLst>
        </pc:picChg>
        <pc:picChg chg="add mod">
          <ac:chgData name="Elias Wachmann" userId="ea973cba4182fe32" providerId="LiveId" clId="{7CC679A0-93EA-48D1-B444-C414A44C236F}" dt="2025-08-04T18:48:26.178" v="1405" actId="14100"/>
          <ac:picMkLst>
            <pc:docMk/>
            <pc:sldMk cId="2992585197" sldId="268"/>
            <ac:picMk id="10" creationId="{0AD7531B-C11A-EF0C-9EBD-1ED5E0537FB6}"/>
          </ac:picMkLst>
        </pc:picChg>
        <pc:picChg chg="add mod modCrop">
          <ac:chgData name="Elias Wachmann" userId="ea973cba4182fe32" providerId="LiveId" clId="{7CC679A0-93EA-48D1-B444-C414A44C236F}" dt="2025-08-04T18:49:32.312" v="1411" actId="1076"/>
          <ac:picMkLst>
            <pc:docMk/>
            <pc:sldMk cId="2992585197" sldId="268"/>
            <ac:picMk id="12" creationId="{413C9F29-4218-E7AF-08F7-895482DE7966}"/>
          </ac:picMkLst>
        </pc:picChg>
      </pc:sldChg>
      <pc:sldChg chg="modSp add del mod ord">
        <pc:chgData name="Elias Wachmann" userId="ea973cba4182fe32" providerId="LiveId" clId="{7CC679A0-93EA-48D1-B444-C414A44C236F}" dt="2025-08-04T18:49:47.547" v="1413" actId="47"/>
        <pc:sldMkLst>
          <pc:docMk/>
          <pc:sldMk cId="3214420162" sldId="269"/>
        </pc:sldMkLst>
      </pc:sldChg>
      <pc:sldChg chg="addSp delSp modSp add mod ord modAnim modNotesTx">
        <pc:chgData name="Elias Wachmann" userId="ea973cba4182fe32" providerId="LiveId" clId="{7CC679A0-93EA-48D1-B444-C414A44C236F}" dt="2025-08-06T20:44:25.680" v="11083"/>
        <pc:sldMkLst>
          <pc:docMk/>
          <pc:sldMk cId="3914716120" sldId="270"/>
        </pc:sldMkLst>
        <pc:spChg chg="add mod">
          <ac:chgData name="Elias Wachmann" userId="ea973cba4182fe32" providerId="LiveId" clId="{7CC679A0-93EA-48D1-B444-C414A44C236F}" dt="2025-08-05T13:47:27.443" v="6673" actId="1076"/>
          <ac:spMkLst>
            <pc:docMk/>
            <pc:sldMk cId="3914716120" sldId="270"/>
            <ac:spMk id="3" creationId="{43D1A0B6-B7C3-AB43-2D55-5B5EB4DF201F}"/>
          </ac:spMkLst>
        </pc:spChg>
        <pc:spChg chg="mod">
          <ac:chgData name="Elias Wachmann" userId="ea973cba4182fe32" providerId="LiveId" clId="{7CC679A0-93EA-48D1-B444-C414A44C236F}" dt="2025-08-04T19:28:33.767" v="2145" actId="20577"/>
          <ac:spMkLst>
            <pc:docMk/>
            <pc:sldMk cId="3914716120" sldId="270"/>
            <ac:spMk id="20" creationId="{55628C7E-0BAF-2D12-D22D-B6846AF511A5}"/>
          </ac:spMkLst>
        </pc:spChg>
        <pc:spChg chg="mod">
          <ac:chgData name="Elias Wachmann" userId="ea973cba4182fe32" providerId="LiveId" clId="{7CC679A0-93EA-48D1-B444-C414A44C236F}" dt="2025-08-06T20:44:14.676" v="11081" actId="12"/>
          <ac:spMkLst>
            <pc:docMk/>
            <pc:sldMk cId="3914716120" sldId="270"/>
            <ac:spMk id="21" creationId="{414CE4F7-1A97-0B72-89AC-4011546CE0E4}"/>
          </ac:spMkLst>
        </pc:spChg>
        <pc:picChg chg="add mod ord">
          <ac:chgData name="Elias Wachmann" userId="ea973cba4182fe32" providerId="LiveId" clId="{7CC679A0-93EA-48D1-B444-C414A44C236F}" dt="2025-08-06T07:58:46.466" v="10245" actId="167"/>
          <ac:picMkLst>
            <pc:docMk/>
            <pc:sldMk cId="3914716120" sldId="270"/>
            <ac:picMk id="9" creationId="{8E569B01-AB2A-68CB-45BF-8936737B6BD3}"/>
          </ac:picMkLst>
        </pc:picChg>
      </pc:sldChg>
      <pc:sldChg chg="addSp delSp modSp add mod ord modAnim modNotesTx">
        <pc:chgData name="Elias Wachmann" userId="ea973cba4182fe32" providerId="LiveId" clId="{7CC679A0-93EA-48D1-B444-C414A44C236F}" dt="2025-08-06T10:36:12.037" v="10833" actId="20577"/>
        <pc:sldMkLst>
          <pc:docMk/>
          <pc:sldMk cId="1071988604" sldId="271"/>
        </pc:sldMkLst>
        <pc:spChg chg="add mod">
          <ac:chgData name="Elias Wachmann" userId="ea973cba4182fe32" providerId="LiveId" clId="{7CC679A0-93EA-48D1-B444-C414A44C236F}" dt="2025-08-04T18:50:50.517" v="1441" actId="20577"/>
          <ac:spMkLst>
            <pc:docMk/>
            <pc:sldMk cId="1071988604" sldId="271"/>
            <ac:spMk id="3" creationId="{026604D8-2BA8-A785-B8DF-605F35FE88B0}"/>
          </ac:spMkLst>
        </pc:spChg>
        <pc:spChg chg="mod">
          <ac:chgData name="Elias Wachmann" userId="ea973cba4182fe32" providerId="LiveId" clId="{7CC679A0-93EA-48D1-B444-C414A44C236F}" dt="2025-08-04T19:19:46.856" v="2021" actId="20577"/>
          <ac:spMkLst>
            <pc:docMk/>
            <pc:sldMk cId="1071988604" sldId="271"/>
            <ac:spMk id="20" creationId="{966088FB-BA28-C4E1-778C-8B9D2ACD34A2}"/>
          </ac:spMkLst>
        </pc:spChg>
        <pc:spChg chg="mod">
          <ac:chgData name="Elias Wachmann" userId="ea973cba4182fe32" providerId="LiveId" clId="{7CC679A0-93EA-48D1-B444-C414A44C236F}" dt="2025-08-06T08:02:25.664" v="10257" actId="20577"/>
          <ac:spMkLst>
            <pc:docMk/>
            <pc:sldMk cId="1071988604" sldId="271"/>
            <ac:spMk id="21" creationId="{3F8077A4-364A-EC94-F03B-106643CA8EC5}"/>
          </ac:spMkLst>
        </pc:spChg>
        <pc:picChg chg="add mod">
          <ac:chgData name="Elias Wachmann" userId="ea973cba4182fe32" providerId="LiveId" clId="{7CC679A0-93EA-48D1-B444-C414A44C236F}" dt="2025-08-04T19:04:25.305" v="1746" actId="1076"/>
          <ac:picMkLst>
            <pc:docMk/>
            <pc:sldMk cId="1071988604" sldId="271"/>
            <ac:picMk id="1028" creationId="{BD23D683-9817-E544-EF98-C1AD65804BCA}"/>
          </ac:picMkLst>
        </pc:picChg>
      </pc:sldChg>
      <pc:sldChg chg="addSp delSp modSp add mod delAnim modAnim modNotesTx">
        <pc:chgData name="Elias Wachmann" userId="ea973cba4182fe32" providerId="LiveId" clId="{7CC679A0-93EA-48D1-B444-C414A44C236F}" dt="2025-08-07T17:25:28.505" v="11192" actId="1076"/>
        <pc:sldMkLst>
          <pc:docMk/>
          <pc:sldMk cId="1050052136" sldId="272"/>
        </pc:sldMkLst>
        <pc:spChg chg="add mod">
          <ac:chgData name="Elias Wachmann" userId="ea973cba4182fe32" providerId="LiveId" clId="{7CC679A0-93EA-48D1-B444-C414A44C236F}" dt="2025-08-06T07:10:15.624" v="9922" actId="164"/>
          <ac:spMkLst>
            <pc:docMk/>
            <pc:sldMk cId="1050052136" sldId="272"/>
            <ac:spMk id="2" creationId="{91407F2A-D020-4E75-1640-31652E34672E}"/>
          </ac:spMkLst>
        </pc:spChg>
        <pc:spChg chg="add mod">
          <ac:chgData name="Elias Wachmann" userId="ea973cba4182fe32" providerId="LiveId" clId="{7CC679A0-93EA-48D1-B444-C414A44C236F}" dt="2025-08-04T19:14:50.442" v="1982" actId="1076"/>
          <ac:spMkLst>
            <pc:docMk/>
            <pc:sldMk cId="1050052136" sldId="272"/>
            <ac:spMk id="13" creationId="{A5142292-868A-8185-41F6-EC354465B689}"/>
          </ac:spMkLst>
        </pc:spChg>
        <pc:spChg chg="mod">
          <ac:chgData name="Elias Wachmann" userId="ea973cba4182fe32" providerId="LiveId" clId="{7CC679A0-93EA-48D1-B444-C414A44C236F}" dt="2025-08-04T19:19:49.645" v="2023" actId="20577"/>
          <ac:spMkLst>
            <pc:docMk/>
            <pc:sldMk cId="1050052136" sldId="272"/>
            <ac:spMk id="20" creationId="{65FA4255-E368-FF6F-345A-00FDED2D972E}"/>
          </ac:spMkLst>
        </pc:spChg>
        <pc:spChg chg="mod">
          <ac:chgData name="Elias Wachmann" userId="ea973cba4182fe32" providerId="LiveId" clId="{7CC679A0-93EA-48D1-B444-C414A44C236F}" dt="2025-08-06T07:09:10.208" v="9910" actId="1076"/>
          <ac:spMkLst>
            <pc:docMk/>
            <pc:sldMk cId="1050052136" sldId="272"/>
            <ac:spMk id="21" creationId="{4B845BC0-4015-0567-42E3-EA894B5519C3}"/>
          </ac:spMkLst>
        </pc:spChg>
        <pc:grpChg chg="add mod">
          <ac:chgData name="Elias Wachmann" userId="ea973cba4182fe32" providerId="LiveId" clId="{7CC679A0-93EA-48D1-B444-C414A44C236F}" dt="2025-08-06T07:10:22.544" v="9924" actId="1076"/>
          <ac:grpSpMkLst>
            <pc:docMk/>
            <pc:sldMk cId="1050052136" sldId="272"/>
            <ac:grpSpMk id="7" creationId="{33904BA9-93C0-251B-1F96-09C7D6263B90}"/>
          </ac:grpSpMkLst>
        </pc:grpChg>
        <pc:picChg chg="del mod">
          <ac:chgData name="Elias Wachmann" userId="ea973cba4182fe32" providerId="LiveId" clId="{7CC679A0-93EA-48D1-B444-C414A44C236F}" dt="2025-08-07T17:25:20.350" v="11188" actId="478"/>
          <ac:picMkLst>
            <pc:docMk/>
            <pc:sldMk cId="1050052136" sldId="272"/>
            <ac:picMk id="6" creationId="{E5893496-3A6C-B988-0EE6-4BDB224B368E}"/>
          </ac:picMkLst>
        </pc:picChg>
        <pc:picChg chg="add mod">
          <ac:chgData name="Elias Wachmann" userId="ea973cba4182fe32" providerId="LiveId" clId="{7CC679A0-93EA-48D1-B444-C414A44C236F}" dt="2025-08-04T19:14:50.442" v="1982" actId="1076"/>
          <ac:picMkLst>
            <pc:docMk/>
            <pc:sldMk cId="1050052136" sldId="272"/>
            <ac:picMk id="8" creationId="{30DD0360-B9BC-DB8E-BEE3-DC6BE954A9C0}"/>
          </ac:picMkLst>
        </pc:picChg>
        <pc:picChg chg="add mod">
          <ac:chgData name="Elias Wachmann" userId="ea973cba4182fe32" providerId="LiveId" clId="{7CC679A0-93EA-48D1-B444-C414A44C236F}" dt="2025-08-06T07:18:09.936" v="9978" actId="1076"/>
          <ac:picMkLst>
            <pc:docMk/>
            <pc:sldMk cId="1050052136" sldId="272"/>
            <ac:picMk id="11" creationId="{BD802BFA-7DB6-D8AF-FDDD-2E75B864A2F7}"/>
          </ac:picMkLst>
        </pc:picChg>
        <pc:picChg chg="add mod">
          <ac:chgData name="Elias Wachmann" userId="ea973cba4182fe32" providerId="LiveId" clId="{7CC679A0-93EA-48D1-B444-C414A44C236F}" dt="2025-08-04T19:19:14.558" v="2007" actId="1076"/>
          <ac:picMkLst>
            <pc:docMk/>
            <pc:sldMk cId="1050052136" sldId="272"/>
            <ac:picMk id="12" creationId="{1C56290F-A864-C831-1A1B-D19BD190344C}"/>
          </ac:picMkLst>
        </pc:picChg>
        <pc:picChg chg="add mod">
          <ac:chgData name="Elias Wachmann" userId="ea973cba4182fe32" providerId="LiveId" clId="{7CC679A0-93EA-48D1-B444-C414A44C236F}" dt="2025-08-07T17:25:28.505" v="11192" actId="1076"/>
          <ac:picMkLst>
            <pc:docMk/>
            <pc:sldMk cId="1050052136" sldId="272"/>
            <ac:picMk id="14" creationId="{A1B61175-65BA-FD70-A04E-DF6673101709}"/>
          </ac:picMkLst>
        </pc:picChg>
        <pc:picChg chg="add mod">
          <ac:chgData name="Elias Wachmann" userId="ea973cba4182fe32" providerId="LiveId" clId="{7CC679A0-93EA-48D1-B444-C414A44C236F}" dt="2025-08-04T19:21:51.036" v="2062" actId="1038"/>
          <ac:picMkLst>
            <pc:docMk/>
            <pc:sldMk cId="1050052136" sldId="272"/>
            <ac:picMk id="19" creationId="{8648177F-BD9C-0A35-F1B0-19FD578E9CBA}"/>
          </ac:picMkLst>
        </pc:picChg>
        <pc:picChg chg="add mod">
          <ac:chgData name="Elias Wachmann" userId="ea973cba4182fe32" providerId="LiveId" clId="{7CC679A0-93EA-48D1-B444-C414A44C236F}" dt="2025-08-06T07:10:15.624" v="9922" actId="164"/>
          <ac:picMkLst>
            <pc:docMk/>
            <pc:sldMk cId="1050052136" sldId="272"/>
            <ac:picMk id="23" creationId="{95529708-C405-05F9-D54A-E7B95BABCEAB}"/>
          </ac:picMkLst>
        </pc:picChg>
        <pc:inkChg chg="add del">
          <ac:chgData name="Elias Wachmann" userId="ea973cba4182fe32" providerId="LiveId" clId="{7CC679A0-93EA-48D1-B444-C414A44C236F}" dt="2025-08-06T07:08:57.940" v="9906" actId="478"/>
          <ac:inkMkLst>
            <pc:docMk/>
            <pc:sldMk cId="1050052136" sldId="272"/>
            <ac:inkMk id="24" creationId="{41542514-B655-4A78-7677-A2E8B37B4689}"/>
          </ac:inkMkLst>
        </pc:inkChg>
        <pc:inkChg chg="add del mod">
          <ac:chgData name="Elias Wachmann" userId="ea973cba4182fe32" providerId="LiveId" clId="{7CC679A0-93EA-48D1-B444-C414A44C236F}" dt="2025-08-06T07:09:05.407" v="9909" actId="478"/>
          <ac:inkMkLst>
            <pc:docMk/>
            <pc:sldMk cId="1050052136" sldId="272"/>
            <ac:inkMk id="26" creationId="{A8CD7C71-5372-7634-4F98-91FA50A9EF98}"/>
          </ac:inkMkLst>
        </pc:inkChg>
        <pc:inkChg chg="add del mod">
          <ac:chgData name="Elias Wachmann" userId="ea973cba4182fe32" providerId="LiveId" clId="{7CC679A0-93EA-48D1-B444-C414A44C236F}" dt="2025-08-06T07:09:05.407" v="9909" actId="478"/>
          <ac:inkMkLst>
            <pc:docMk/>
            <pc:sldMk cId="1050052136" sldId="272"/>
            <ac:inkMk id="27" creationId="{BE216E2A-DB18-EA05-DA62-875518822063}"/>
          </ac:inkMkLst>
        </pc:inkChg>
      </pc:sldChg>
      <pc:sldChg chg="addSp delSp modSp add mod modAnim modNotesTx">
        <pc:chgData name="Elias Wachmann" userId="ea973cba4182fe32" providerId="LiveId" clId="{7CC679A0-93EA-48D1-B444-C414A44C236F}" dt="2025-08-07T17:25:41.898" v="11195"/>
        <pc:sldMkLst>
          <pc:docMk/>
          <pc:sldMk cId="3777431140" sldId="273"/>
        </pc:sldMkLst>
        <pc:spChg chg="mod">
          <ac:chgData name="Elias Wachmann" userId="ea973cba4182fe32" providerId="LiveId" clId="{7CC679A0-93EA-48D1-B444-C414A44C236F}" dt="2025-08-06T08:03:30.593" v="10259" actId="6549"/>
          <ac:spMkLst>
            <pc:docMk/>
            <pc:sldMk cId="3777431140" sldId="273"/>
            <ac:spMk id="20" creationId="{F615C1B1-5025-BB4E-BD2D-0248C17609F3}"/>
          </ac:spMkLst>
        </pc:spChg>
        <pc:spChg chg="mod">
          <ac:chgData name="Elias Wachmann" userId="ea973cba4182fe32" providerId="LiveId" clId="{7CC679A0-93EA-48D1-B444-C414A44C236F}" dt="2025-08-05T07:28:55.208" v="2404" actId="20577"/>
          <ac:spMkLst>
            <pc:docMk/>
            <pc:sldMk cId="3777431140" sldId="273"/>
            <ac:spMk id="21" creationId="{1A5A3735-1444-FD08-2A8D-FC148C72002F}"/>
          </ac:spMkLst>
        </pc:spChg>
        <pc:grpChg chg="mod">
          <ac:chgData name="Elias Wachmann" userId="ea973cba4182fe32" providerId="LiveId" clId="{7CC679A0-93EA-48D1-B444-C414A44C236F}" dt="2025-08-07T17:25:41.898" v="11195"/>
          <ac:grpSpMkLst>
            <pc:docMk/>
            <pc:sldMk cId="3777431140" sldId="273"/>
            <ac:grpSpMk id="7" creationId="{0F43D002-AAD5-A514-92F5-2777C43759BA}"/>
          </ac:grpSpMkLst>
        </pc:grpChg>
        <pc:picChg chg="add mod">
          <ac:chgData name="Elias Wachmann" userId="ea973cba4182fe32" providerId="LiveId" clId="{7CC679A0-93EA-48D1-B444-C414A44C236F}" dt="2025-08-05T07:30:32.562" v="2411" actId="1076"/>
          <ac:picMkLst>
            <pc:docMk/>
            <pc:sldMk cId="3777431140" sldId="273"/>
            <ac:picMk id="9" creationId="{9BEF50D0-A819-0E05-E5BF-4B9F003F2F1F}"/>
          </ac:picMkLst>
        </pc:picChg>
        <pc:inkChg chg="add mod">
          <ac:chgData name="Elias Wachmann" userId="ea973cba4182fe32" providerId="LiveId" clId="{7CC679A0-93EA-48D1-B444-C414A44C236F}" dt="2025-08-07T17:25:41.898" v="11195"/>
          <ac:inkMkLst>
            <pc:docMk/>
            <pc:sldMk cId="3777431140" sldId="273"/>
            <ac:inkMk id="2" creationId="{F4924018-DA0B-FC8C-5BFF-FEDE14EF3A95}"/>
          </ac:inkMkLst>
        </pc:inkChg>
        <pc:inkChg chg="add mod">
          <ac:chgData name="Elias Wachmann" userId="ea973cba4182fe32" providerId="LiveId" clId="{7CC679A0-93EA-48D1-B444-C414A44C236F}" dt="2025-08-07T17:25:41.898" v="11195"/>
          <ac:inkMkLst>
            <pc:docMk/>
            <pc:sldMk cId="3777431140" sldId="273"/>
            <ac:inkMk id="6" creationId="{60F718A4-2FAE-458A-F993-B1C8084D8FFE}"/>
          </ac:inkMkLst>
        </pc:inkChg>
      </pc:sldChg>
      <pc:sldChg chg="addSp delSp modSp add mod ord">
        <pc:chgData name="Elias Wachmann" userId="ea973cba4182fe32" providerId="LiveId" clId="{7CC679A0-93EA-48D1-B444-C414A44C236F}" dt="2025-08-05T15:31:05.284" v="9828" actId="1076"/>
        <pc:sldMkLst>
          <pc:docMk/>
          <pc:sldMk cId="1549554202" sldId="274"/>
        </pc:sldMkLst>
        <pc:spChg chg="mod">
          <ac:chgData name="Elias Wachmann" userId="ea973cba4182fe32" providerId="LiveId" clId="{7CC679A0-93EA-48D1-B444-C414A44C236F}" dt="2025-08-04T19:22:57.586" v="2080" actId="20577"/>
          <ac:spMkLst>
            <pc:docMk/>
            <pc:sldMk cId="1549554202" sldId="274"/>
            <ac:spMk id="3" creationId="{8C9D32EB-D098-8E49-5A75-16E6C75D9260}"/>
          </ac:spMkLst>
        </pc:spChg>
        <pc:spChg chg="mod">
          <ac:chgData name="Elias Wachmann" userId="ea973cba4182fe32" providerId="LiveId" clId="{7CC679A0-93EA-48D1-B444-C414A44C236F}" dt="2025-08-05T07:13:51.257" v="2228" actId="20577"/>
          <ac:spMkLst>
            <pc:docMk/>
            <pc:sldMk cId="1549554202" sldId="274"/>
            <ac:spMk id="20" creationId="{50656B2D-F112-8D43-5496-5B48F094626E}"/>
          </ac:spMkLst>
        </pc:spChg>
        <pc:picChg chg="add mod">
          <ac:chgData name="Elias Wachmann" userId="ea973cba4182fe32" providerId="LiveId" clId="{7CC679A0-93EA-48D1-B444-C414A44C236F}" dt="2025-08-05T15:30:57.834" v="9826" actId="1076"/>
          <ac:picMkLst>
            <pc:docMk/>
            <pc:sldMk cId="1549554202" sldId="274"/>
            <ac:picMk id="9" creationId="{2A0F53FA-CFAF-F058-DBD5-A7A063289034}"/>
          </ac:picMkLst>
        </pc:picChg>
        <pc:picChg chg="add mod">
          <ac:chgData name="Elias Wachmann" userId="ea973cba4182fe32" providerId="LiveId" clId="{7CC679A0-93EA-48D1-B444-C414A44C236F}" dt="2025-08-05T15:30:56.492" v="9825" actId="1076"/>
          <ac:picMkLst>
            <pc:docMk/>
            <pc:sldMk cId="1549554202" sldId="274"/>
            <ac:picMk id="11" creationId="{4B184395-DBF3-A416-99C4-2E7876C9DAD7}"/>
          </ac:picMkLst>
        </pc:picChg>
        <pc:picChg chg="add mod">
          <ac:chgData name="Elias Wachmann" userId="ea973cba4182fe32" providerId="LiveId" clId="{7CC679A0-93EA-48D1-B444-C414A44C236F}" dt="2025-08-05T15:30:52.689" v="9823" actId="1076"/>
          <ac:picMkLst>
            <pc:docMk/>
            <pc:sldMk cId="1549554202" sldId="274"/>
            <ac:picMk id="13" creationId="{1641CB1D-1A65-3552-B0B8-AA9FDFD9DCF6}"/>
          </ac:picMkLst>
        </pc:picChg>
        <pc:picChg chg="add mod">
          <ac:chgData name="Elias Wachmann" userId="ea973cba4182fe32" providerId="LiveId" clId="{7CC679A0-93EA-48D1-B444-C414A44C236F}" dt="2025-08-05T15:31:05.284" v="9828" actId="1076"/>
          <ac:picMkLst>
            <pc:docMk/>
            <pc:sldMk cId="1549554202" sldId="274"/>
            <ac:picMk id="15" creationId="{8EA0BBCB-A85B-1120-F6E3-D6D5307FF1C7}"/>
          </ac:picMkLst>
        </pc:picChg>
      </pc:sldChg>
      <pc:sldChg chg="addSp delSp modSp add mod modAnim">
        <pc:chgData name="Elias Wachmann" userId="ea973cba4182fe32" providerId="LiveId" clId="{7CC679A0-93EA-48D1-B444-C414A44C236F}" dt="2025-08-07T17:26:02.584" v="11201" actId="20577"/>
        <pc:sldMkLst>
          <pc:docMk/>
          <pc:sldMk cId="1041475019" sldId="275"/>
        </pc:sldMkLst>
        <pc:spChg chg="mod">
          <ac:chgData name="Elias Wachmann" userId="ea973cba4182fe32" providerId="LiveId" clId="{7CC679A0-93EA-48D1-B444-C414A44C236F}" dt="2025-08-07T17:26:02.584" v="11201" actId="20577"/>
          <ac:spMkLst>
            <pc:docMk/>
            <pc:sldMk cId="1041475019" sldId="275"/>
            <ac:spMk id="15" creationId="{576065C6-1FE5-5D87-78DB-8B98365630CD}"/>
          </ac:spMkLst>
        </pc:spChg>
        <pc:spChg chg="mod">
          <ac:chgData name="Elias Wachmann" userId="ea973cba4182fe32" providerId="LiveId" clId="{7CC679A0-93EA-48D1-B444-C414A44C236F}" dt="2025-08-05T08:35:53.628" v="3159" actId="20577"/>
          <ac:spMkLst>
            <pc:docMk/>
            <pc:sldMk cId="1041475019" sldId="275"/>
            <ac:spMk id="17" creationId="{249B0ED3-F1C7-70D3-EF22-C5D11C9373E7}"/>
          </ac:spMkLst>
        </pc:spChg>
        <pc:spChg chg="add mod ord">
          <ac:chgData name="Elias Wachmann" userId="ea973cba4182fe32" providerId="LiveId" clId="{7CC679A0-93EA-48D1-B444-C414A44C236F}" dt="2025-08-06T07:22:52.247" v="10003" actId="166"/>
          <ac:spMkLst>
            <pc:docMk/>
            <pc:sldMk cId="1041475019" sldId="275"/>
            <ac:spMk id="28" creationId="{A086D144-C15F-8C1B-6666-6DA149568635}"/>
          </ac:spMkLst>
        </pc:spChg>
        <pc:grpChg chg="add mod">
          <ac:chgData name="Elias Wachmann" userId="ea973cba4182fe32" providerId="LiveId" clId="{7CC679A0-93EA-48D1-B444-C414A44C236F}" dt="2025-08-06T07:23:02.421" v="10007" actId="164"/>
          <ac:grpSpMkLst>
            <pc:docMk/>
            <pc:sldMk cId="1041475019" sldId="275"/>
            <ac:grpSpMk id="2" creationId="{7D212F8D-5BB8-59E1-00BC-FACE92D856E1}"/>
          </ac:grpSpMkLst>
        </pc:grpChg>
        <pc:grpChg chg="add mod">
          <ac:chgData name="Elias Wachmann" userId="ea973cba4182fe32" providerId="LiveId" clId="{7CC679A0-93EA-48D1-B444-C414A44C236F}" dt="2025-08-06T07:23:02.421" v="10007" actId="164"/>
          <ac:grpSpMkLst>
            <pc:docMk/>
            <pc:sldMk cId="1041475019" sldId="275"/>
            <ac:grpSpMk id="3" creationId="{2139205E-F880-7348-304D-C0F093C19D6D}"/>
          </ac:grpSpMkLst>
        </pc:grpChg>
        <pc:picChg chg="add mod">
          <ac:chgData name="Elias Wachmann" userId="ea973cba4182fe32" providerId="LiveId" clId="{7CC679A0-93EA-48D1-B444-C414A44C236F}" dt="2025-08-06T07:22:39.326" v="10001" actId="164"/>
          <ac:picMkLst>
            <pc:docMk/>
            <pc:sldMk cId="1041475019" sldId="275"/>
            <ac:picMk id="6" creationId="{374ABDF8-2CC1-B540-6CED-B8ECC7A28343}"/>
          </ac:picMkLst>
        </pc:picChg>
        <pc:picChg chg="add mod">
          <ac:chgData name="Elias Wachmann" userId="ea973cba4182fe32" providerId="LiveId" clId="{7CC679A0-93EA-48D1-B444-C414A44C236F}" dt="2025-08-06T09:33:22.402" v="10650" actId="1076"/>
          <ac:picMkLst>
            <pc:docMk/>
            <pc:sldMk cId="1041475019" sldId="275"/>
            <ac:picMk id="7" creationId="{E6450B1C-894D-D0C7-4994-11DCEC4DD9DC}"/>
          </ac:picMkLst>
        </pc:picChg>
        <pc:picChg chg="add mod ord">
          <ac:chgData name="Elias Wachmann" userId="ea973cba4182fe32" providerId="LiveId" clId="{7CC679A0-93EA-48D1-B444-C414A44C236F}" dt="2025-08-05T08:38:24.457" v="3185" actId="1076"/>
          <ac:picMkLst>
            <pc:docMk/>
            <pc:sldMk cId="1041475019" sldId="275"/>
            <ac:picMk id="19" creationId="{15605C0E-D551-2B23-E8F2-3B7903C2C1EB}"/>
          </ac:picMkLst>
        </pc:picChg>
        <pc:picChg chg="add mod ord">
          <ac:chgData name="Elias Wachmann" userId="ea973cba4182fe32" providerId="LiveId" clId="{7CC679A0-93EA-48D1-B444-C414A44C236F}" dt="2025-08-05T08:38:39.990" v="3193" actId="1076"/>
          <ac:picMkLst>
            <pc:docMk/>
            <pc:sldMk cId="1041475019" sldId="275"/>
            <ac:picMk id="24" creationId="{E0E01528-E867-80DA-FC7E-393461F751AA}"/>
          </ac:picMkLst>
        </pc:picChg>
        <pc:picChg chg="add mod ord">
          <ac:chgData name="Elias Wachmann" userId="ea973cba4182fe32" providerId="LiveId" clId="{7CC679A0-93EA-48D1-B444-C414A44C236F}" dt="2025-08-06T07:23:02.421" v="10007" actId="164"/>
          <ac:picMkLst>
            <pc:docMk/>
            <pc:sldMk cId="1041475019" sldId="275"/>
            <ac:picMk id="26" creationId="{07C24E50-AC1D-AB45-1923-8309C567883F}"/>
          </ac:picMkLst>
        </pc:picChg>
        <pc:inkChg chg="add del">
          <ac:chgData name="Elias Wachmann" userId="ea973cba4182fe32" providerId="LiveId" clId="{7CC679A0-93EA-48D1-B444-C414A44C236F}" dt="2025-08-07T17:25:49.547" v="11197" actId="9405"/>
          <ac:inkMkLst>
            <pc:docMk/>
            <pc:sldMk cId="1041475019" sldId="275"/>
            <ac:inkMk id="8" creationId="{1D7D956C-484C-2F5F-389D-A09F248247BE}"/>
          </ac:inkMkLst>
        </pc:inkChg>
      </pc:sldChg>
      <pc:sldChg chg="new del">
        <pc:chgData name="Elias Wachmann" userId="ea973cba4182fe32" providerId="LiveId" clId="{7CC679A0-93EA-48D1-B444-C414A44C236F}" dt="2025-08-04T19:22:53.276" v="2073" actId="680"/>
        <pc:sldMkLst>
          <pc:docMk/>
          <pc:sldMk cId="3664285685" sldId="275"/>
        </pc:sldMkLst>
      </pc:sldChg>
      <pc:sldChg chg="addSp delSp modSp add mod delAnim modAnim">
        <pc:chgData name="Elias Wachmann" userId="ea973cba4182fe32" providerId="LiveId" clId="{7CC679A0-93EA-48D1-B444-C414A44C236F}" dt="2025-08-06T09:34:55.539" v="10659" actId="20577"/>
        <pc:sldMkLst>
          <pc:docMk/>
          <pc:sldMk cId="3605519450" sldId="276"/>
        </pc:sldMkLst>
        <pc:spChg chg="mod">
          <ac:chgData name="Elias Wachmann" userId="ea973cba4182fe32" providerId="LiveId" clId="{7CC679A0-93EA-48D1-B444-C414A44C236F}" dt="2025-08-06T09:33:01.323" v="10628" actId="6549"/>
          <ac:spMkLst>
            <pc:docMk/>
            <pc:sldMk cId="3605519450" sldId="276"/>
            <ac:spMk id="15" creationId="{6CD6927F-4D16-4976-E7EA-9D56D1AAAD7A}"/>
          </ac:spMkLst>
        </pc:spChg>
        <pc:spChg chg="mod">
          <ac:chgData name="Elias Wachmann" userId="ea973cba4182fe32" providerId="LiveId" clId="{7CC679A0-93EA-48D1-B444-C414A44C236F}" dt="2025-08-06T09:34:55.539" v="10659" actId="20577"/>
          <ac:spMkLst>
            <pc:docMk/>
            <pc:sldMk cId="3605519450" sldId="276"/>
            <ac:spMk id="17" creationId="{78B88296-EA8D-3929-2634-9215A531F0FF}"/>
          </ac:spMkLst>
        </pc:spChg>
        <pc:graphicFrameChg chg="add mod">
          <ac:chgData name="Elias Wachmann" userId="ea973cba4182fe32" providerId="LiveId" clId="{7CC679A0-93EA-48D1-B444-C414A44C236F}" dt="2025-08-06T09:33:40.919" v="10653" actId="14100"/>
          <ac:graphicFrameMkLst>
            <pc:docMk/>
            <pc:sldMk cId="3605519450" sldId="276"/>
            <ac:graphicFrameMk id="14" creationId="{2A589CF0-023C-117F-A2C3-EB5A684EAE78}"/>
          </ac:graphicFrameMkLst>
        </pc:graphicFrameChg>
        <pc:picChg chg="add del mod">
          <ac:chgData name="Elias Wachmann" userId="ea973cba4182fe32" providerId="LiveId" clId="{7CC679A0-93EA-48D1-B444-C414A44C236F}" dt="2025-08-06T09:33:35.318" v="10651" actId="478"/>
          <ac:picMkLst>
            <pc:docMk/>
            <pc:sldMk cId="3605519450" sldId="276"/>
            <ac:picMk id="6" creationId="{EEB98B79-2CC6-1E98-A0F4-EDBE46E62F82}"/>
          </ac:picMkLst>
        </pc:picChg>
        <pc:picChg chg="add mod">
          <ac:chgData name="Elias Wachmann" userId="ea973cba4182fe32" providerId="LiveId" clId="{7CC679A0-93EA-48D1-B444-C414A44C236F}" dt="2025-08-06T09:33:38.865" v="10652" actId="1076"/>
          <ac:picMkLst>
            <pc:docMk/>
            <pc:sldMk cId="3605519450" sldId="276"/>
            <ac:picMk id="10" creationId="{9C0D21EE-0AB9-F5E5-85AD-931F9360DFCC}"/>
          </ac:picMkLst>
        </pc:picChg>
      </pc:sldChg>
      <pc:sldChg chg="addSp delSp modSp add mod ord modAnim">
        <pc:chgData name="Elias Wachmann" userId="ea973cba4182fe32" providerId="LiveId" clId="{7CC679A0-93EA-48D1-B444-C414A44C236F}" dt="2025-08-06T08:22:19.220" v="10288"/>
        <pc:sldMkLst>
          <pc:docMk/>
          <pc:sldMk cId="1621633803" sldId="277"/>
        </pc:sldMkLst>
        <pc:spChg chg="add mod">
          <ac:chgData name="Elias Wachmann" userId="ea973cba4182fe32" providerId="LiveId" clId="{7CC679A0-93EA-48D1-B444-C414A44C236F}" dt="2025-08-06T07:46:39.229" v="10184" actId="20577"/>
          <ac:spMkLst>
            <pc:docMk/>
            <pc:sldMk cId="1621633803" sldId="277"/>
            <ac:spMk id="9" creationId="{1B8A24FB-82E1-D876-B481-863A1CD9739D}"/>
          </ac:spMkLst>
        </pc:spChg>
        <pc:spChg chg="add mod">
          <ac:chgData name="Elias Wachmann" userId="ea973cba4182fe32" providerId="LiveId" clId="{7CC679A0-93EA-48D1-B444-C414A44C236F}" dt="2025-08-05T14:54:02.504" v="8223" actId="208"/>
          <ac:spMkLst>
            <pc:docMk/>
            <pc:sldMk cId="1621633803" sldId="277"/>
            <ac:spMk id="12" creationId="{A76208FB-6049-AF1F-967C-E532E6F3021E}"/>
          </ac:spMkLst>
        </pc:spChg>
        <pc:spChg chg="mod">
          <ac:chgData name="Elias Wachmann" userId="ea973cba4182fe32" providerId="LiveId" clId="{7CC679A0-93EA-48D1-B444-C414A44C236F}" dt="2025-08-06T07:46:44.645" v="10185" actId="20577"/>
          <ac:spMkLst>
            <pc:docMk/>
            <pc:sldMk cId="1621633803" sldId="277"/>
            <ac:spMk id="17" creationId="{B228B1CF-43E0-DFC2-EC2C-83884EB4AB9D}"/>
          </ac:spMkLst>
        </pc:spChg>
        <pc:spChg chg="mod">
          <ac:chgData name="Elias Wachmann" userId="ea973cba4182fe32" providerId="LiveId" clId="{7CC679A0-93EA-48D1-B444-C414A44C236F}" dt="2025-08-05T14:52:10.893" v="8182" actId="20577"/>
          <ac:spMkLst>
            <pc:docMk/>
            <pc:sldMk cId="1621633803" sldId="277"/>
            <ac:spMk id="18" creationId="{C2565225-5502-FA56-848E-AAA63EA1DF46}"/>
          </ac:spMkLst>
        </pc:spChg>
        <pc:graphicFrameChg chg="add mod">
          <ac:chgData name="Elias Wachmann" userId="ea973cba4182fe32" providerId="LiveId" clId="{7CC679A0-93EA-48D1-B444-C414A44C236F}" dt="2025-08-05T14:52:39.827" v="8186"/>
          <ac:graphicFrameMkLst>
            <pc:docMk/>
            <pc:sldMk cId="1621633803" sldId="277"/>
            <ac:graphicFrameMk id="11" creationId="{9475364C-D9ED-810B-2C30-3D0F0A7A49C8}"/>
          </ac:graphicFrameMkLst>
        </pc:graphicFrameChg>
        <pc:picChg chg="add mod">
          <ac:chgData name="Elias Wachmann" userId="ea973cba4182fe32" providerId="LiveId" clId="{7CC679A0-93EA-48D1-B444-C414A44C236F}" dt="2025-08-05T14:52:46.922" v="8188" actId="14100"/>
          <ac:picMkLst>
            <pc:docMk/>
            <pc:sldMk cId="1621633803" sldId="277"/>
            <ac:picMk id="7" creationId="{BC1E3042-FFFD-D6F1-899F-925C45B10AB5}"/>
          </ac:picMkLst>
        </pc:picChg>
      </pc:sldChg>
      <pc:sldChg chg="new del">
        <pc:chgData name="Elias Wachmann" userId="ea973cba4182fe32" providerId="LiveId" clId="{7CC679A0-93EA-48D1-B444-C414A44C236F}" dt="2025-08-05T09:05:01.092" v="3727" actId="680"/>
        <pc:sldMkLst>
          <pc:docMk/>
          <pc:sldMk cId="606278523" sldId="278"/>
        </pc:sldMkLst>
      </pc:sldChg>
      <pc:sldChg chg="addSp delSp modSp add mod ord delAnim modAnim modNotesTx">
        <pc:chgData name="Elias Wachmann" userId="ea973cba4182fe32" providerId="LiveId" clId="{7CC679A0-93EA-48D1-B444-C414A44C236F}" dt="2025-08-07T08:31:25.582" v="11143" actId="1076"/>
        <pc:sldMkLst>
          <pc:docMk/>
          <pc:sldMk cId="2673029779" sldId="278"/>
        </pc:sldMkLst>
        <pc:spChg chg="add mod">
          <ac:chgData name="Elias Wachmann" userId="ea973cba4182fe32" providerId="LiveId" clId="{7CC679A0-93EA-48D1-B444-C414A44C236F}" dt="2025-08-06T07:27:22.633" v="10046" actId="1076"/>
          <ac:spMkLst>
            <pc:docMk/>
            <pc:sldMk cId="2673029779" sldId="278"/>
            <ac:spMk id="2" creationId="{8CC1253C-9C85-285B-D1C3-279C5902CC27}"/>
          </ac:spMkLst>
        </pc:spChg>
        <pc:spChg chg="mod">
          <ac:chgData name="Elias Wachmann" userId="ea973cba4182fe32" providerId="LiveId" clId="{7CC679A0-93EA-48D1-B444-C414A44C236F}" dt="2025-08-05T09:12:12.249" v="4040" actId="20577"/>
          <ac:spMkLst>
            <pc:docMk/>
            <pc:sldMk cId="2673029779" sldId="278"/>
            <ac:spMk id="3" creationId="{AD6CB821-7716-8373-561B-C57F0563BDCB}"/>
          </ac:spMkLst>
        </pc:spChg>
        <pc:spChg chg="add mod">
          <ac:chgData name="Elias Wachmann" userId="ea973cba4182fe32" providerId="LiveId" clId="{7CC679A0-93EA-48D1-B444-C414A44C236F}" dt="2025-08-06T07:27:18.411" v="10045" actId="14100"/>
          <ac:spMkLst>
            <pc:docMk/>
            <pc:sldMk cId="2673029779" sldId="278"/>
            <ac:spMk id="6" creationId="{6AFCD225-87B6-7C82-A940-5457F7B694B1}"/>
          </ac:spMkLst>
        </pc:spChg>
        <pc:spChg chg="mod">
          <ac:chgData name="Elias Wachmann" userId="ea973cba4182fe32" providerId="LiveId" clId="{7CC679A0-93EA-48D1-B444-C414A44C236F}" dt="2025-08-05T10:24:20.818" v="5484" actId="20577"/>
          <ac:spMkLst>
            <pc:docMk/>
            <pc:sldMk cId="2673029779" sldId="278"/>
            <ac:spMk id="20" creationId="{7215A11D-D714-EB05-0AE6-D94F64A75E3E}"/>
          </ac:spMkLst>
        </pc:spChg>
        <pc:spChg chg="mod">
          <ac:chgData name="Elias Wachmann" userId="ea973cba4182fe32" providerId="LiveId" clId="{7CC679A0-93EA-48D1-B444-C414A44C236F}" dt="2025-08-06T07:32:00.181" v="10083" actId="20577"/>
          <ac:spMkLst>
            <pc:docMk/>
            <pc:sldMk cId="2673029779" sldId="278"/>
            <ac:spMk id="21" creationId="{D11AFF89-F96E-33FE-7C40-D08B5C51B749}"/>
          </ac:spMkLst>
        </pc:spChg>
        <pc:picChg chg="add mod">
          <ac:chgData name="Elias Wachmann" userId="ea973cba4182fe32" providerId="LiveId" clId="{7CC679A0-93EA-48D1-B444-C414A44C236F}" dt="2025-08-05T09:10:51.409" v="4015" actId="1076"/>
          <ac:picMkLst>
            <pc:docMk/>
            <pc:sldMk cId="2673029779" sldId="278"/>
            <ac:picMk id="7" creationId="{5251A98C-071C-6835-89AE-FD3C4C91C71E}"/>
          </ac:picMkLst>
        </pc:picChg>
        <pc:picChg chg="add mod">
          <ac:chgData name="Elias Wachmann" userId="ea973cba4182fe32" providerId="LiveId" clId="{7CC679A0-93EA-48D1-B444-C414A44C236F}" dt="2025-08-07T08:31:25.582" v="11143" actId="1076"/>
          <ac:picMkLst>
            <pc:docMk/>
            <pc:sldMk cId="2673029779" sldId="278"/>
            <ac:picMk id="9" creationId="{DC1851ED-C0EB-8926-D690-23E12296AC8C}"/>
          </ac:picMkLst>
        </pc:picChg>
        <pc:picChg chg="add del mod">
          <ac:chgData name="Elias Wachmann" userId="ea973cba4182fe32" providerId="LiveId" clId="{7CC679A0-93EA-48D1-B444-C414A44C236F}" dt="2025-08-07T08:31:23.999" v="11142" actId="478"/>
          <ac:picMkLst>
            <pc:docMk/>
            <pc:sldMk cId="2673029779" sldId="278"/>
            <ac:picMk id="10" creationId="{C68E9F48-B296-065F-538E-72FFB9B43AD6}"/>
          </ac:picMkLst>
        </pc:picChg>
      </pc:sldChg>
      <pc:sldChg chg="addSp delSp modSp add mod delAnim modAnim">
        <pc:chgData name="Elias Wachmann" userId="ea973cba4182fe32" providerId="LiveId" clId="{7CC679A0-93EA-48D1-B444-C414A44C236F}" dt="2025-08-07T16:34:48.148" v="11181"/>
        <pc:sldMkLst>
          <pc:docMk/>
          <pc:sldMk cId="13288330" sldId="279"/>
        </pc:sldMkLst>
        <pc:spChg chg="mod">
          <ac:chgData name="Elias Wachmann" userId="ea973cba4182fe32" providerId="LiveId" clId="{7CC679A0-93EA-48D1-B444-C414A44C236F}" dt="2025-08-05T09:12:16.628" v="4041"/>
          <ac:spMkLst>
            <pc:docMk/>
            <pc:sldMk cId="13288330" sldId="279"/>
            <ac:spMk id="3" creationId="{40BE3DEA-19E3-1188-9822-B5CBC3E18651}"/>
          </ac:spMkLst>
        </pc:spChg>
        <pc:spChg chg="mod">
          <ac:chgData name="Elias Wachmann" userId="ea973cba4182fe32" providerId="LiveId" clId="{7CC679A0-93EA-48D1-B444-C414A44C236F}" dt="2025-08-06T10:49:41.199" v="10906" actId="6549"/>
          <ac:spMkLst>
            <pc:docMk/>
            <pc:sldMk cId="13288330" sldId="279"/>
            <ac:spMk id="20" creationId="{C2F31DBA-B487-6E58-AD70-DB581C77C021}"/>
          </ac:spMkLst>
        </pc:spChg>
        <pc:spChg chg="mod">
          <ac:chgData name="Elias Wachmann" userId="ea973cba4182fe32" providerId="LiveId" clId="{7CC679A0-93EA-48D1-B444-C414A44C236F}" dt="2025-08-06T07:29:28.169" v="10068" actId="20577"/>
          <ac:spMkLst>
            <pc:docMk/>
            <pc:sldMk cId="13288330" sldId="279"/>
            <ac:spMk id="21" creationId="{1E61D780-9DE7-3DEC-6870-22A837F4C55B}"/>
          </ac:spMkLst>
        </pc:spChg>
        <pc:picChg chg="add mod">
          <ac:chgData name="Elias Wachmann" userId="ea973cba4182fe32" providerId="LiveId" clId="{7CC679A0-93EA-48D1-B444-C414A44C236F}" dt="2025-08-06T08:09:16.430" v="10276" actId="1076"/>
          <ac:picMkLst>
            <pc:docMk/>
            <pc:sldMk cId="13288330" sldId="279"/>
            <ac:picMk id="6" creationId="{58976735-6CF4-4A15-65B1-C4474A075744}"/>
          </ac:picMkLst>
        </pc:picChg>
        <pc:picChg chg="add mod">
          <ac:chgData name="Elias Wachmann" userId="ea973cba4182fe32" providerId="LiveId" clId="{7CC679A0-93EA-48D1-B444-C414A44C236F}" dt="2025-08-05T09:18:01.544" v="4332" actId="1076"/>
          <ac:picMkLst>
            <pc:docMk/>
            <pc:sldMk cId="13288330" sldId="279"/>
            <ac:picMk id="8" creationId="{E9765221-8EBF-BFC7-3051-63B9BB2D816C}"/>
          </ac:picMkLst>
        </pc:picChg>
        <pc:picChg chg="add del mod">
          <ac:chgData name="Elias Wachmann" userId="ea973cba4182fe32" providerId="LiveId" clId="{7CC679A0-93EA-48D1-B444-C414A44C236F}" dt="2025-08-06T08:09:06.869" v="10270" actId="478"/>
          <ac:picMkLst>
            <pc:docMk/>
            <pc:sldMk cId="13288330" sldId="279"/>
            <ac:picMk id="11" creationId="{D74490B9-555D-A953-3C80-D3EDFAC8BC81}"/>
          </ac:picMkLst>
        </pc:picChg>
      </pc:sldChg>
      <pc:sldChg chg="addSp delSp modSp add mod modAnim">
        <pc:chgData name="Elias Wachmann" userId="ea973cba4182fe32" providerId="LiveId" clId="{7CC679A0-93EA-48D1-B444-C414A44C236F}" dt="2025-08-06T09:44:38.695" v="10669" actId="313"/>
        <pc:sldMkLst>
          <pc:docMk/>
          <pc:sldMk cId="650426519" sldId="280"/>
        </pc:sldMkLst>
        <pc:spChg chg="add mod">
          <ac:chgData name="Elias Wachmann" userId="ea973cba4182fe32" providerId="LiveId" clId="{7CC679A0-93EA-48D1-B444-C414A44C236F}" dt="2025-08-05T09:26:16.204" v="4573" actId="164"/>
          <ac:spMkLst>
            <pc:docMk/>
            <pc:sldMk cId="650426519" sldId="280"/>
            <ac:spMk id="16" creationId="{B696192E-24B1-F959-5150-70D898597B15}"/>
          </ac:spMkLst>
        </pc:spChg>
        <pc:spChg chg="add mod">
          <ac:chgData name="Elias Wachmann" userId="ea973cba4182fe32" providerId="LiveId" clId="{7CC679A0-93EA-48D1-B444-C414A44C236F}" dt="2025-08-05T09:26:16.204" v="4573" actId="164"/>
          <ac:spMkLst>
            <pc:docMk/>
            <pc:sldMk cId="650426519" sldId="280"/>
            <ac:spMk id="17" creationId="{FC2D7195-98BC-22A8-B23B-E190DD718454}"/>
          </ac:spMkLst>
        </pc:spChg>
        <pc:spChg chg="add mod">
          <ac:chgData name="Elias Wachmann" userId="ea973cba4182fe32" providerId="LiveId" clId="{7CC679A0-93EA-48D1-B444-C414A44C236F}" dt="2025-08-05T09:26:16.204" v="4573" actId="164"/>
          <ac:spMkLst>
            <pc:docMk/>
            <pc:sldMk cId="650426519" sldId="280"/>
            <ac:spMk id="18" creationId="{61C1C0BA-8FE1-5098-11D6-722DF707EFE9}"/>
          </ac:spMkLst>
        </pc:spChg>
        <pc:spChg chg="mod">
          <ac:chgData name="Elias Wachmann" userId="ea973cba4182fe32" providerId="LiveId" clId="{7CC679A0-93EA-48D1-B444-C414A44C236F}" dt="2025-08-05T10:23:50.383" v="5434" actId="20577"/>
          <ac:spMkLst>
            <pc:docMk/>
            <pc:sldMk cId="650426519" sldId="280"/>
            <ac:spMk id="20" creationId="{5C091CA6-F3E4-C6A4-84A9-6019D998C255}"/>
          </ac:spMkLst>
        </pc:spChg>
        <pc:spChg chg="mod">
          <ac:chgData name="Elias Wachmann" userId="ea973cba4182fe32" providerId="LiveId" clId="{7CC679A0-93EA-48D1-B444-C414A44C236F}" dt="2025-08-06T09:44:38.695" v="10669" actId="313"/>
          <ac:spMkLst>
            <pc:docMk/>
            <pc:sldMk cId="650426519" sldId="280"/>
            <ac:spMk id="21" creationId="{636F0B7F-CBA9-0CB7-1B5D-440A579D585A}"/>
          </ac:spMkLst>
        </pc:spChg>
        <pc:grpChg chg="add mod">
          <ac:chgData name="Elias Wachmann" userId="ea973cba4182fe32" providerId="LiveId" clId="{7CC679A0-93EA-48D1-B444-C414A44C236F}" dt="2025-08-05T09:26:16.204" v="4573" actId="164"/>
          <ac:grpSpMkLst>
            <pc:docMk/>
            <pc:sldMk cId="650426519" sldId="280"/>
            <ac:grpSpMk id="19" creationId="{36CAB521-E152-415C-EC38-C614343667F0}"/>
          </ac:grpSpMkLst>
        </pc:grpChg>
        <pc:picChg chg="add mod modCrop">
          <ac:chgData name="Elias Wachmann" userId="ea973cba4182fe32" providerId="LiveId" clId="{7CC679A0-93EA-48D1-B444-C414A44C236F}" dt="2025-08-05T09:22:19.165" v="4513" actId="1076"/>
          <ac:picMkLst>
            <pc:docMk/>
            <pc:sldMk cId="650426519" sldId="280"/>
            <ac:picMk id="7" creationId="{8728118E-F20C-14B6-52E5-A5B6473974A5}"/>
          </ac:picMkLst>
        </pc:picChg>
        <pc:picChg chg="add mod">
          <ac:chgData name="Elias Wachmann" userId="ea973cba4182fe32" providerId="LiveId" clId="{7CC679A0-93EA-48D1-B444-C414A44C236F}" dt="2025-08-05T09:20:26.944" v="4357" actId="1076"/>
          <ac:picMkLst>
            <pc:docMk/>
            <pc:sldMk cId="650426519" sldId="280"/>
            <ac:picMk id="10" creationId="{B428487C-D0BE-EC59-8CDC-729D47BD2AE5}"/>
          </ac:picMkLst>
        </pc:picChg>
        <pc:picChg chg="add mod">
          <ac:chgData name="Elias Wachmann" userId="ea973cba4182fe32" providerId="LiveId" clId="{7CC679A0-93EA-48D1-B444-C414A44C236F}" dt="2025-08-05T09:25:22.864" v="4569" actId="1076"/>
          <ac:picMkLst>
            <pc:docMk/>
            <pc:sldMk cId="650426519" sldId="280"/>
            <ac:picMk id="13" creationId="{B23C3D9F-7964-0E03-DF3C-C1686182DEFC}"/>
          </ac:picMkLst>
        </pc:picChg>
      </pc:sldChg>
      <pc:sldChg chg="addSp delSp modSp add mod delAnim modAnim">
        <pc:chgData name="Elias Wachmann" userId="ea973cba4182fe32" providerId="LiveId" clId="{7CC679A0-93EA-48D1-B444-C414A44C236F}" dt="2025-08-06T08:20:39.626" v="10283"/>
        <pc:sldMkLst>
          <pc:docMk/>
          <pc:sldMk cId="1741530577" sldId="281"/>
        </pc:sldMkLst>
        <pc:spChg chg="add mod">
          <ac:chgData name="Elias Wachmann" userId="ea973cba4182fe32" providerId="LiveId" clId="{7CC679A0-93EA-48D1-B444-C414A44C236F}" dt="2025-08-05T09:42:43.532" v="4810" actId="1037"/>
          <ac:spMkLst>
            <pc:docMk/>
            <pc:sldMk cId="1741530577" sldId="281"/>
            <ac:spMk id="9" creationId="{8E628E99-3E56-11E8-2A50-EB90A49DF757}"/>
          </ac:spMkLst>
        </pc:spChg>
        <pc:spChg chg="add mod">
          <ac:chgData name="Elias Wachmann" userId="ea973cba4182fe32" providerId="LiveId" clId="{7CC679A0-93EA-48D1-B444-C414A44C236F}" dt="2025-08-05T09:38:40.984" v="4726" actId="404"/>
          <ac:spMkLst>
            <pc:docMk/>
            <pc:sldMk cId="1741530577" sldId="281"/>
            <ac:spMk id="15" creationId="{4DF7EE14-EDD0-C371-503B-780295EB9978}"/>
          </ac:spMkLst>
        </pc:spChg>
        <pc:spChg chg="mod">
          <ac:chgData name="Elias Wachmann" userId="ea973cba4182fe32" providerId="LiveId" clId="{7CC679A0-93EA-48D1-B444-C414A44C236F}" dt="2025-08-06T07:31:09.211" v="10071" actId="20577"/>
          <ac:spMkLst>
            <pc:docMk/>
            <pc:sldMk cId="1741530577" sldId="281"/>
            <ac:spMk id="20" creationId="{340B540A-3159-35F4-F397-D22F7B198C4E}"/>
          </ac:spMkLst>
        </pc:spChg>
        <pc:spChg chg="mod">
          <ac:chgData name="Elias Wachmann" userId="ea973cba4182fe32" providerId="LiveId" clId="{7CC679A0-93EA-48D1-B444-C414A44C236F}" dt="2025-08-05T09:42:57.627" v="4812" actId="14100"/>
          <ac:spMkLst>
            <pc:docMk/>
            <pc:sldMk cId="1741530577" sldId="281"/>
            <ac:spMk id="21" creationId="{37767733-74D6-2653-C99F-5FA116798A6D}"/>
          </ac:spMkLst>
        </pc:spChg>
        <pc:spChg chg="add mod">
          <ac:chgData name="Elias Wachmann" userId="ea973cba4182fe32" providerId="LiveId" clId="{7CC679A0-93EA-48D1-B444-C414A44C236F}" dt="2025-08-05T09:42:53.208" v="4811" actId="164"/>
          <ac:spMkLst>
            <pc:docMk/>
            <pc:sldMk cId="1741530577" sldId="281"/>
            <ac:spMk id="31" creationId="{C893DA80-1B57-EFDB-82A7-9FFDB28AFE4B}"/>
          </ac:spMkLst>
        </pc:spChg>
        <pc:spChg chg="add mod">
          <ac:chgData name="Elias Wachmann" userId="ea973cba4182fe32" providerId="LiveId" clId="{7CC679A0-93EA-48D1-B444-C414A44C236F}" dt="2025-08-05T09:42:53.208" v="4811" actId="164"/>
          <ac:spMkLst>
            <pc:docMk/>
            <pc:sldMk cId="1741530577" sldId="281"/>
            <ac:spMk id="32" creationId="{4C5DAD33-80B8-BEDB-2FA8-4721C25ECE92}"/>
          </ac:spMkLst>
        </pc:spChg>
        <pc:spChg chg="add mod">
          <ac:chgData name="Elias Wachmann" userId="ea973cba4182fe32" providerId="LiveId" clId="{7CC679A0-93EA-48D1-B444-C414A44C236F}" dt="2025-08-05T09:43:37.041" v="4863" actId="1035"/>
          <ac:spMkLst>
            <pc:docMk/>
            <pc:sldMk cId="1741530577" sldId="281"/>
            <ac:spMk id="34" creationId="{F064C241-6E49-25AC-2B58-837B37B651DA}"/>
          </ac:spMkLst>
        </pc:spChg>
        <pc:grpChg chg="add mod">
          <ac:chgData name="Elias Wachmann" userId="ea973cba4182fe32" providerId="LiveId" clId="{7CC679A0-93EA-48D1-B444-C414A44C236F}" dt="2025-08-05T09:38:31.126" v="4724" actId="164"/>
          <ac:grpSpMkLst>
            <pc:docMk/>
            <pc:sldMk cId="1741530577" sldId="281"/>
            <ac:grpSpMk id="11" creationId="{EDEAE8A9-D253-3368-C4EE-46F032E746B2}"/>
          </ac:grpSpMkLst>
        </pc:grpChg>
        <pc:grpChg chg="add mod">
          <ac:chgData name="Elias Wachmann" userId="ea973cba4182fe32" providerId="LiveId" clId="{7CC679A0-93EA-48D1-B444-C414A44C236F}" dt="2025-08-05T09:38:31.126" v="4724" actId="164"/>
          <ac:grpSpMkLst>
            <pc:docMk/>
            <pc:sldMk cId="1741530577" sldId="281"/>
            <ac:grpSpMk id="22" creationId="{CE2D5238-6C69-4318-5C4E-2860D45217E4}"/>
          </ac:grpSpMkLst>
        </pc:grpChg>
        <pc:grpChg chg="add mod">
          <ac:chgData name="Elias Wachmann" userId="ea973cba4182fe32" providerId="LiveId" clId="{7CC679A0-93EA-48D1-B444-C414A44C236F}" dt="2025-08-05T09:42:53.208" v="4811" actId="164"/>
          <ac:grpSpMkLst>
            <pc:docMk/>
            <pc:sldMk cId="1741530577" sldId="281"/>
            <ac:grpSpMk id="25" creationId="{050B4837-6FBE-41F1-6E2C-12911E382D9F}"/>
          </ac:grpSpMkLst>
        </pc:grpChg>
        <pc:grpChg chg="add mod">
          <ac:chgData name="Elias Wachmann" userId="ea973cba4182fe32" providerId="LiveId" clId="{7CC679A0-93EA-48D1-B444-C414A44C236F}" dt="2025-08-05T09:42:53.208" v="4811" actId="164"/>
          <ac:grpSpMkLst>
            <pc:docMk/>
            <pc:sldMk cId="1741530577" sldId="281"/>
            <ac:grpSpMk id="33" creationId="{14F34EE7-647A-C346-BF68-04403B5FD723}"/>
          </ac:grpSpMkLst>
        </pc:grpChg>
        <pc:grpChg chg="add mod">
          <ac:chgData name="Elias Wachmann" userId="ea973cba4182fe32" providerId="LiveId" clId="{7CC679A0-93EA-48D1-B444-C414A44C236F}" dt="2025-08-05T09:44:01.375" v="4864" actId="164"/>
          <ac:grpSpMkLst>
            <pc:docMk/>
            <pc:sldMk cId="1741530577" sldId="281"/>
            <ac:grpSpMk id="35" creationId="{7C880981-E2C9-E0F7-F523-008D2656DB6D}"/>
          </ac:grpSpMkLst>
        </pc:grpChg>
        <pc:picChg chg="add mod">
          <ac:chgData name="Elias Wachmann" userId="ea973cba4182fe32" providerId="LiveId" clId="{7CC679A0-93EA-48D1-B444-C414A44C236F}" dt="2025-08-05T09:42:43.532" v="4810" actId="1037"/>
          <ac:picMkLst>
            <pc:docMk/>
            <pc:sldMk cId="1741530577" sldId="281"/>
            <ac:picMk id="8" creationId="{668C46F6-3A65-642B-5E29-90892280D3D7}"/>
          </ac:picMkLst>
        </pc:picChg>
        <pc:picChg chg="add mod">
          <ac:chgData name="Elias Wachmann" userId="ea973cba4182fe32" providerId="LiveId" clId="{7CC679A0-93EA-48D1-B444-C414A44C236F}" dt="2025-08-05T09:31:05.648" v="4634" actId="164"/>
          <ac:picMkLst>
            <pc:docMk/>
            <pc:sldMk cId="1741530577" sldId="281"/>
            <ac:picMk id="14" creationId="{3A8FC274-BD20-BBB7-A0D0-6DA5BBB69E60}"/>
          </ac:picMkLst>
        </pc:picChg>
        <pc:picChg chg="add mod">
          <ac:chgData name="Elias Wachmann" userId="ea973cba4182fe32" providerId="LiveId" clId="{7CC679A0-93EA-48D1-B444-C414A44C236F}" dt="2025-08-05T09:38:31.126" v="4724" actId="164"/>
          <ac:picMkLst>
            <pc:docMk/>
            <pc:sldMk cId="1741530577" sldId="281"/>
            <ac:picMk id="24" creationId="{4EDC2DE8-C5B4-F11A-B60E-526B83021158}"/>
          </ac:picMkLst>
        </pc:picChg>
        <pc:picChg chg="add mod modCrop">
          <ac:chgData name="Elias Wachmann" userId="ea973cba4182fe32" providerId="LiveId" clId="{7CC679A0-93EA-48D1-B444-C414A44C236F}" dt="2025-08-05T09:41:12.605" v="4776" actId="1037"/>
          <ac:picMkLst>
            <pc:docMk/>
            <pc:sldMk cId="1741530577" sldId="281"/>
            <ac:picMk id="28" creationId="{DAF42ABE-3EB9-6B26-AC29-742389A175E1}"/>
          </ac:picMkLst>
        </pc:picChg>
        <pc:picChg chg="add mod modCrop">
          <ac:chgData name="Elias Wachmann" userId="ea973cba4182fe32" providerId="LiveId" clId="{7CC679A0-93EA-48D1-B444-C414A44C236F}" dt="2025-08-05T09:44:01.375" v="4864" actId="164"/>
          <ac:picMkLst>
            <pc:docMk/>
            <pc:sldMk cId="1741530577" sldId="281"/>
            <ac:picMk id="29" creationId="{65A67469-BDAF-875F-F1BB-A3E39E698E56}"/>
          </ac:picMkLst>
        </pc:picChg>
        <pc:picChg chg="add mod modCrop">
          <ac:chgData name="Elias Wachmann" userId="ea973cba4182fe32" providerId="LiveId" clId="{7CC679A0-93EA-48D1-B444-C414A44C236F}" dt="2025-08-05T09:44:01.375" v="4864" actId="164"/>
          <ac:picMkLst>
            <pc:docMk/>
            <pc:sldMk cId="1741530577" sldId="281"/>
            <ac:picMk id="30" creationId="{4BB8AF0A-F288-9AED-2198-6B32BF93132A}"/>
          </ac:picMkLst>
        </pc:picChg>
        <pc:picChg chg="add mod">
          <ac:chgData name="Elias Wachmann" userId="ea973cba4182fe32" providerId="LiveId" clId="{7CC679A0-93EA-48D1-B444-C414A44C236F}" dt="2025-08-05T09:45:43.442" v="4869" actId="1076"/>
          <ac:picMkLst>
            <pc:docMk/>
            <pc:sldMk cId="1741530577" sldId="281"/>
            <ac:picMk id="37" creationId="{2339912A-3D48-5AD6-D16A-0C5A7C4DD413}"/>
          </ac:picMkLst>
        </pc:picChg>
      </pc:sldChg>
      <pc:sldChg chg="addSp delSp modSp add mod ord delAnim">
        <pc:chgData name="Elias Wachmann" userId="ea973cba4182fe32" providerId="LiveId" clId="{7CC679A0-93EA-48D1-B444-C414A44C236F}" dt="2025-08-05T14:56:47.130" v="8279"/>
        <pc:sldMkLst>
          <pc:docMk/>
          <pc:sldMk cId="1584091242" sldId="282"/>
        </pc:sldMkLst>
        <pc:spChg chg="mod">
          <ac:chgData name="Elias Wachmann" userId="ea973cba4182fe32" providerId="LiveId" clId="{7CC679A0-93EA-48D1-B444-C414A44C236F}" dt="2025-08-05T11:25:21.366" v="5974" actId="20577"/>
          <ac:spMkLst>
            <pc:docMk/>
            <pc:sldMk cId="1584091242" sldId="282"/>
            <ac:spMk id="3" creationId="{C7F1574B-11E5-A660-600B-D50DCF0F9764}"/>
          </ac:spMkLst>
        </pc:spChg>
        <pc:spChg chg="add mod">
          <ac:chgData name="Elias Wachmann" userId="ea973cba4182fe32" providerId="LiveId" clId="{7CC679A0-93EA-48D1-B444-C414A44C236F}" dt="2025-08-05T09:51:18.721" v="5003" actId="12788"/>
          <ac:spMkLst>
            <pc:docMk/>
            <pc:sldMk cId="1584091242" sldId="282"/>
            <ac:spMk id="13" creationId="{4B448539-B2F3-C68A-B7A3-E0F9A4C5FFBB}"/>
          </ac:spMkLst>
        </pc:spChg>
        <pc:spChg chg="add mod">
          <ac:chgData name="Elias Wachmann" userId="ea973cba4182fe32" providerId="LiveId" clId="{7CC679A0-93EA-48D1-B444-C414A44C236F}" dt="2025-08-05T09:51:18.721" v="5003" actId="12788"/>
          <ac:spMkLst>
            <pc:docMk/>
            <pc:sldMk cId="1584091242" sldId="282"/>
            <ac:spMk id="16" creationId="{BA54B8C6-2930-0AF4-76CC-4023F45B00ED}"/>
          </ac:spMkLst>
        </pc:spChg>
        <pc:spChg chg="add mod">
          <ac:chgData name="Elias Wachmann" userId="ea973cba4182fe32" providerId="LiveId" clId="{7CC679A0-93EA-48D1-B444-C414A44C236F}" dt="2025-08-05T09:50:27.275" v="4992" actId="208"/>
          <ac:spMkLst>
            <pc:docMk/>
            <pc:sldMk cId="1584091242" sldId="282"/>
            <ac:spMk id="19" creationId="{521AE1BE-717C-F237-DDCD-F5D60534F2B0}"/>
          </ac:spMkLst>
        </pc:spChg>
        <pc:spChg chg="mod">
          <ac:chgData name="Elias Wachmann" userId="ea973cba4182fe32" providerId="LiveId" clId="{7CC679A0-93EA-48D1-B444-C414A44C236F}" dt="2025-08-05T09:47:58.879" v="4896" actId="20577"/>
          <ac:spMkLst>
            <pc:docMk/>
            <pc:sldMk cId="1584091242" sldId="282"/>
            <ac:spMk id="20" creationId="{DAA04500-857C-8F2C-A107-11FBAF6BAC6A}"/>
          </ac:spMkLst>
        </pc:spChg>
        <pc:picChg chg="add mod ord">
          <ac:chgData name="Elias Wachmann" userId="ea973cba4182fe32" providerId="LiveId" clId="{7CC679A0-93EA-48D1-B444-C414A44C236F}" dt="2025-08-05T09:50:49.703" v="4997" actId="12789"/>
          <ac:picMkLst>
            <pc:docMk/>
            <pc:sldMk cId="1584091242" sldId="282"/>
            <ac:picMk id="12" creationId="{79F5DA0E-AE2A-90E8-62DE-0D639C4F84BE}"/>
          </ac:picMkLst>
        </pc:picChg>
        <pc:picChg chg="add mod ord modCrop">
          <ac:chgData name="Elias Wachmann" userId="ea973cba4182fe32" providerId="LiveId" clId="{7CC679A0-93EA-48D1-B444-C414A44C236F}" dt="2025-08-05T09:50:43.336" v="4996" actId="12789"/>
          <ac:picMkLst>
            <pc:docMk/>
            <pc:sldMk cId="1584091242" sldId="282"/>
            <ac:picMk id="18" creationId="{3B7E7018-1340-D754-16DC-95B03A4F5338}"/>
          </ac:picMkLst>
        </pc:picChg>
      </pc:sldChg>
      <pc:sldChg chg="addSp delSp modSp add mod ord modAnim">
        <pc:chgData name="Elias Wachmann" userId="ea973cba4182fe32" providerId="LiveId" clId="{7CC679A0-93EA-48D1-B444-C414A44C236F}" dt="2025-08-07T13:11:39.447" v="11161"/>
        <pc:sldMkLst>
          <pc:docMk/>
          <pc:sldMk cId="2982169522" sldId="283"/>
        </pc:sldMkLst>
        <pc:spChg chg="mod">
          <ac:chgData name="Elias Wachmann" userId="ea973cba4182fe32" providerId="LiveId" clId="{7CC679A0-93EA-48D1-B444-C414A44C236F}" dt="2025-08-05T09:53:10.731" v="5054" actId="20577"/>
          <ac:spMkLst>
            <pc:docMk/>
            <pc:sldMk cId="2982169522" sldId="283"/>
            <ac:spMk id="3" creationId="{578E62A5-054B-9B39-609D-252EE96F5419}"/>
          </ac:spMkLst>
        </pc:spChg>
        <pc:spChg chg="mod">
          <ac:chgData name="Elias Wachmann" userId="ea973cba4182fe32" providerId="LiveId" clId="{7CC679A0-93EA-48D1-B444-C414A44C236F}" dt="2025-08-06T07:41:02.301" v="10139" actId="20577"/>
          <ac:spMkLst>
            <pc:docMk/>
            <pc:sldMk cId="2982169522" sldId="283"/>
            <ac:spMk id="20" creationId="{053801A3-D3CB-7CD5-41B2-92D705AC76D7}"/>
          </ac:spMkLst>
        </pc:spChg>
        <pc:spChg chg="mod">
          <ac:chgData name="Elias Wachmann" userId="ea973cba4182fe32" providerId="LiveId" clId="{7CC679A0-93EA-48D1-B444-C414A44C236F}" dt="2025-08-05T10:25:50.565" v="5616" actId="27636"/>
          <ac:spMkLst>
            <pc:docMk/>
            <pc:sldMk cId="2982169522" sldId="283"/>
            <ac:spMk id="21" creationId="{2530A2C0-56CF-3905-CF6F-BBDBE5E22791}"/>
          </ac:spMkLst>
        </pc:spChg>
        <pc:picChg chg="add mod">
          <ac:chgData name="Elias Wachmann" userId="ea973cba4182fe32" providerId="LiveId" clId="{7CC679A0-93EA-48D1-B444-C414A44C236F}" dt="2025-08-07T13:11:34.783" v="11159" actId="1076"/>
          <ac:picMkLst>
            <pc:docMk/>
            <pc:sldMk cId="2982169522" sldId="283"/>
            <ac:picMk id="2" creationId="{DB450BDF-3300-BF1B-B288-B8159E9B65A6}"/>
          </ac:picMkLst>
        </pc:picChg>
        <pc:picChg chg="add del mod">
          <ac:chgData name="Elias Wachmann" userId="ea973cba4182fe32" providerId="LiveId" clId="{7CC679A0-93EA-48D1-B444-C414A44C236F}" dt="2025-08-06T07:36:06.258" v="10094" actId="478"/>
          <ac:picMkLst>
            <pc:docMk/>
            <pc:sldMk cId="2982169522" sldId="283"/>
            <ac:picMk id="6" creationId="{5556E7A5-4A76-FF33-32C5-2ADE744ADF67}"/>
          </ac:picMkLst>
        </pc:picChg>
        <pc:picChg chg="add del mod">
          <ac:chgData name="Elias Wachmann" userId="ea973cba4182fe32" providerId="LiveId" clId="{7CC679A0-93EA-48D1-B444-C414A44C236F}" dt="2025-08-06T07:35:09.325" v="10088" actId="478"/>
          <ac:picMkLst>
            <pc:docMk/>
            <pc:sldMk cId="2982169522" sldId="283"/>
            <ac:picMk id="7" creationId="{8238D365-F46E-73B1-EA4C-7C088251FA59}"/>
          </ac:picMkLst>
        </pc:picChg>
        <pc:picChg chg="add del mod">
          <ac:chgData name="Elias Wachmann" userId="ea973cba4182fe32" providerId="LiveId" clId="{7CC679A0-93EA-48D1-B444-C414A44C236F}" dt="2025-08-06T07:36:31.009" v="10098" actId="478"/>
          <ac:picMkLst>
            <pc:docMk/>
            <pc:sldMk cId="2982169522" sldId="283"/>
            <ac:picMk id="10" creationId="{4EC3BAEF-02E2-C5EC-5763-2D48A23D8D3C}"/>
          </ac:picMkLst>
        </pc:picChg>
        <pc:picChg chg="add del mod">
          <ac:chgData name="Elias Wachmann" userId="ea973cba4182fe32" providerId="LiveId" clId="{7CC679A0-93EA-48D1-B444-C414A44C236F}" dt="2025-08-06T07:37:20.749" v="10104" actId="478"/>
          <ac:picMkLst>
            <pc:docMk/>
            <pc:sldMk cId="2982169522" sldId="283"/>
            <ac:picMk id="12" creationId="{9B48BB3C-7447-3C02-D572-2918E6946689}"/>
          </ac:picMkLst>
        </pc:picChg>
        <pc:picChg chg="add mod">
          <ac:chgData name="Elias Wachmann" userId="ea973cba4182fe32" providerId="LiveId" clId="{7CC679A0-93EA-48D1-B444-C414A44C236F}" dt="2025-08-06T07:37:29.778" v="10109" actId="1076"/>
          <ac:picMkLst>
            <pc:docMk/>
            <pc:sldMk cId="2982169522" sldId="283"/>
            <ac:picMk id="14" creationId="{E4AEDFE7-C32B-1282-D2D3-6F0C05537510}"/>
          </ac:picMkLst>
        </pc:picChg>
      </pc:sldChg>
      <pc:sldChg chg="addSp delSp modSp add mod ord delAnim modAnim">
        <pc:chgData name="Elias Wachmann" userId="ea973cba4182fe32" providerId="LiveId" clId="{7CC679A0-93EA-48D1-B444-C414A44C236F}" dt="2025-08-07T16:33:14.962" v="11170" actId="1076"/>
        <pc:sldMkLst>
          <pc:docMk/>
          <pc:sldMk cId="2826117809" sldId="284"/>
        </pc:sldMkLst>
        <pc:spChg chg="mod">
          <ac:chgData name="Elias Wachmann" userId="ea973cba4182fe32" providerId="LiveId" clId="{7CC679A0-93EA-48D1-B444-C414A44C236F}" dt="2025-08-05T14:55:48.425" v="8240" actId="20577"/>
          <ac:spMkLst>
            <pc:docMk/>
            <pc:sldMk cId="2826117809" sldId="284"/>
            <ac:spMk id="3" creationId="{00F0F7EE-6CA6-5FE3-CC33-E1A62FC7DD32}"/>
          </ac:spMkLst>
        </pc:spChg>
        <pc:spChg chg="add del">
          <ac:chgData name="Elias Wachmann" userId="ea973cba4182fe32" providerId="LiveId" clId="{7CC679A0-93EA-48D1-B444-C414A44C236F}" dt="2025-08-06T10:18:09.320" v="10780" actId="22"/>
          <ac:spMkLst>
            <pc:docMk/>
            <pc:sldMk cId="2826117809" sldId="284"/>
            <ac:spMk id="6" creationId="{5895D76A-D9F6-2990-B8FD-93FE4D622E04}"/>
          </ac:spMkLst>
        </pc:spChg>
        <pc:spChg chg="add mod">
          <ac:chgData name="Elias Wachmann" userId="ea973cba4182fe32" providerId="LiveId" clId="{7CC679A0-93EA-48D1-B444-C414A44C236F}" dt="2025-08-05T15:18:35.392" v="9618" actId="1076"/>
          <ac:spMkLst>
            <pc:docMk/>
            <pc:sldMk cId="2826117809" sldId="284"/>
            <ac:spMk id="9" creationId="{084B2EFA-CF52-62C8-5384-0273DEE3BFC0}"/>
          </ac:spMkLst>
        </pc:spChg>
        <pc:spChg chg="mod">
          <ac:chgData name="Elias Wachmann" userId="ea973cba4182fe32" providerId="LiveId" clId="{7CC679A0-93EA-48D1-B444-C414A44C236F}" dt="2025-08-05T14:55:43.602" v="8237" actId="20577"/>
          <ac:spMkLst>
            <pc:docMk/>
            <pc:sldMk cId="2826117809" sldId="284"/>
            <ac:spMk id="20" creationId="{986A34B4-25A3-3A71-F515-8D1D40E45CB5}"/>
          </ac:spMkLst>
        </pc:spChg>
        <pc:picChg chg="add mod modCrop">
          <ac:chgData name="Elias Wachmann" userId="ea973cba4182fe32" providerId="LiveId" clId="{7CC679A0-93EA-48D1-B444-C414A44C236F}" dt="2025-08-07T16:33:14.962" v="11170" actId="1076"/>
          <ac:picMkLst>
            <pc:docMk/>
            <pc:sldMk cId="2826117809" sldId="284"/>
            <ac:picMk id="12" creationId="{71631711-C3F5-4C6B-A9B1-9DE5AE35A95F}"/>
          </ac:picMkLst>
        </pc:picChg>
      </pc:sldChg>
      <pc:sldChg chg="add del">
        <pc:chgData name="Elias Wachmann" userId="ea973cba4182fe32" providerId="LiveId" clId="{7CC679A0-93EA-48D1-B444-C414A44C236F}" dt="2025-08-05T11:31:50.097" v="6207" actId="47"/>
        <pc:sldMkLst>
          <pc:docMk/>
          <pc:sldMk cId="3354547192" sldId="285"/>
        </pc:sldMkLst>
      </pc:sldChg>
      <pc:sldChg chg="addSp delSp modSp add mod modAnim">
        <pc:chgData name="Elias Wachmann" userId="ea973cba4182fe32" providerId="LiveId" clId="{7CC679A0-93EA-48D1-B444-C414A44C236F}" dt="2025-08-06T07:41:18.889" v="10143" actId="6549"/>
        <pc:sldMkLst>
          <pc:docMk/>
          <pc:sldMk cId="3970254729" sldId="286"/>
        </pc:sldMkLst>
        <pc:spChg chg="mod">
          <ac:chgData name="Elias Wachmann" userId="ea973cba4182fe32" providerId="LiveId" clId="{7CC679A0-93EA-48D1-B444-C414A44C236F}" dt="2025-08-06T07:41:18.889" v="10143" actId="6549"/>
          <ac:spMkLst>
            <pc:docMk/>
            <pc:sldMk cId="3970254729" sldId="286"/>
            <ac:spMk id="20" creationId="{4139981D-F2C0-AEB0-C642-6C4651B59608}"/>
          </ac:spMkLst>
        </pc:spChg>
        <pc:spChg chg="mod">
          <ac:chgData name="Elias Wachmann" userId="ea973cba4182fe32" providerId="LiveId" clId="{7CC679A0-93EA-48D1-B444-C414A44C236F}" dt="2025-08-05T13:23:19.222" v="6230" actId="27636"/>
          <ac:spMkLst>
            <pc:docMk/>
            <pc:sldMk cId="3970254729" sldId="286"/>
            <ac:spMk id="21" creationId="{AA58E500-4DD1-087B-C7F4-D26E4A20F313}"/>
          </ac:spMkLst>
        </pc:spChg>
        <pc:spChg chg="add mod ord">
          <ac:chgData name="Elias Wachmann" userId="ea973cba4182fe32" providerId="LiveId" clId="{7CC679A0-93EA-48D1-B444-C414A44C236F}" dt="2025-08-05T11:31:20.158" v="6201" actId="165"/>
          <ac:spMkLst>
            <pc:docMk/>
            <pc:sldMk cId="3970254729" sldId="286"/>
            <ac:spMk id="26" creationId="{8F6D20C0-3EE5-3BD4-69E1-0818C2F280C7}"/>
          </ac:spMkLst>
        </pc:spChg>
        <pc:grpChg chg="add mod topLvl">
          <ac:chgData name="Elias Wachmann" userId="ea973cba4182fe32" providerId="LiveId" clId="{7CC679A0-93EA-48D1-B444-C414A44C236F}" dt="2025-08-05T11:31:34.888" v="6204" actId="1076"/>
          <ac:grpSpMkLst>
            <pc:docMk/>
            <pc:sldMk cId="3970254729" sldId="286"/>
            <ac:grpSpMk id="33" creationId="{A72B55EC-FDE0-6E50-3DAF-7E78D6404FFB}"/>
          </ac:grpSpMkLst>
        </pc:grpChg>
        <pc:picChg chg="add mod">
          <ac:chgData name="Elias Wachmann" userId="ea973cba4182fe32" providerId="LiveId" clId="{7CC679A0-93EA-48D1-B444-C414A44C236F}" dt="2025-08-06T07:38:33.825" v="10115" actId="1076"/>
          <ac:picMkLst>
            <pc:docMk/>
            <pc:sldMk cId="3970254729" sldId="286"/>
            <ac:picMk id="6" creationId="{2E2B7F75-829E-4940-0B53-CBEC1D1BA39C}"/>
          </ac:picMkLst>
        </pc:picChg>
        <pc:picChg chg="add mod">
          <ac:chgData name="Elias Wachmann" userId="ea973cba4182fe32" providerId="LiveId" clId="{7CC679A0-93EA-48D1-B444-C414A44C236F}" dt="2025-08-05T13:23:11.457" v="6208" actId="1076"/>
          <ac:picMkLst>
            <pc:docMk/>
            <pc:sldMk cId="3970254729" sldId="286"/>
            <ac:picMk id="8" creationId="{8710101E-8C4B-C8A7-D0F5-D271654218A1}"/>
          </ac:picMkLst>
        </pc:picChg>
        <pc:picChg chg="add mod">
          <ac:chgData name="Elias Wachmann" userId="ea973cba4182fe32" providerId="LiveId" clId="{7CC679A0-93EA-48D1-B444-C414A44C236F}" dt="2025-08-06T07:38:51.675" v="10119" actId="1076"/>
          <ac:picMkLst>
            <pc:docMk/>
            <pc:sldMk cId="3970254729" sldId="286"/>
            <ac:picMk id="9" creationId="{7936D2E5-58E8-BC9E-5870-B28DE6F943E5}"/>
          </ac:picMkLst>
        </pc:picChg>
        <pc:picChg chg="add del mod topLvl">
          <ac:chgData name="Elias Wachmann" userId="ea973cba4182fe32" providerId="LiveId" clId="{7CC679A0-93EA-48D1-B444-C414A44C236F}" dt="2025-08-06T07:38:29.766" v="10114" actId="478"/>
          <ac:picMkLst>
            <pc:docMk/>
            <pc:sldMk cId="3970254729" sldId="286"/>
            <ac:picMk id="22" creationId="{5429C195-630A-5619-2FCE-6B66332B85D9}"/>
          </ac:picMkLst>
        </pc:picChg>
        <pc:picChg chg="add del mod topLvl">
          <ac:chgData name="Elias Wachmann" userId="ea973cba4182fe32" providerId="LiveId" clId="{7CC679A0-93EA-48D1-B444-C414A44C236F}" dt="2025-08-06T07:38:46.894" v="10118" actId="478"/>
          <ac:picMkLst>
            <pc:docMk/>
            <pc:sldMk cId="3970254729" sldId="286"/>
            <ac:picMk id="24" creationId="{571BAF9F-DF48-1A6E-27CB-3A9F99FBFCF6}"/>
          </ac:picMkLst>
        </pc:picChg>
        <pc:cxnChg chg="add mod">
          <ac:chgData name="Elias Wachmann" userId="ea973cba4182fe32" providerId="LiveId" clId="{7CC679A0-93EA-48D1-B444-C414A44C236F}" dt="2025-08-05T11:31:20.158" v="6201" actId="165"/>
          <ac:cxnSpMkLst>
            <pc:docMk/>
            <pc:sldMk cId="3970254729" sldId="286"/>
            <ac:cxnSpMk id="28" creationId="{6DFDD723-27CF-14AF-B97B-F2AE479EA794}"/>
          </ac:cxnSpMkLst>
        </pc:cxnChg>
        <pc:cxnChg chg="add mod">
          <ac:chgData name="Elias Wachmann" userId="ea973cba4182fe32" providerId="LiveId" clId="{7CC679A0-93EA-48D1-B444-C414A44C236F}" dt="2025-08-05T11:31:20.158" v="6201" actId="165"/>
          <ac:cxnSpMkLst>
            <pc:docMk/>
            <pc:sldMk cId="3970254729" sldId="286"/>
            <ac:cxnSpMk id="29" creationId="{9699EE91-36DD-E707-E5EE-019B5A86553A}"/>
          </ac:cxnSpMkLst>
        </pc:cxnChg>
      </pc:sldChg>
      <pc:sldChg chg="addSp delSp modSp add mod ord delAnim">
        <pc:chgData name="Elias Wachmann" userId="ea973cba4182fe32" providerId="LiveId" clId="{7CC679A0-93EA-48D1-B444-C414A44C236F}" dt="2025-08-05T14:56:47.130" v="8279"/>
        <pc:sldMkLst>
          <pc:docMk/>
          <pc:sldMk cId="3408450799" sldId="287"/>
        </pc:sldMkLst>
        <pc:spChg chg="mod">
          <ac:chgData name="Elias Wachmann" userId="ea973cba4182fe32" providerId="LiveId" clId="{7CC679A0-93EA-48D1-B444-C414A44C236F}" dt="2025-08-05T11:25:25.970" v="5976" actId="20577"/>
          <ac:spMkLst>
            <pc:docMk/>
            <pc:sldMk cId="3408450799" sldId="287"/>
            <ac:spMk id="3" creationId="{607939A3-9161-C51C-6B06-6FA1E086D062}"/>
          </ac:spMkLst>
        </pc:spChg>
        <pc:spChg chg="add mod">
          <ac:chgData name="Elias Wachmann" userId="ea973cba4182fe32" providerId="LiveId" clId="{7CC679A0-93EA-48D1-B444-C414A44C236F}" dt="2025-08-05T11:24:32.489" v="5933" actId="14100"/>
          <ac:spMkLst>
            <pc:docMk/>
            <pc:sldMk cId="3408450799" sldId="287"/>
            <ac:spMk id="11" creationId="{3EA7A7DD-06F1-5196-B54A-F3FD1BF0F512}"/>
          </ac:spMkLst>
        </pc:spChg>
        <pc:spChg chg="add mod">
          <ac:chgData name="Elias Wachmann" userId="ea973cba4182fe32" providerId="LiveId" clId="{7CC679A0-93EA-48D1-B444-C414A44C236F}" dt="2025-08-05T11:24:36.990" v="5935" actId="1076"/>
          <ac:spMkLst>
            <pc:docMk/>
            <pc:sldMk cId="3408450799" sldId="287"/>
            <ac:spMk id="12" creationId="{10A83D7C-D734-0974-652B-76DED019C267}"/>
          </ac:spMkLst>
        </pc:spChg>
        <pc:spChg chg="add mod">
          <ac:chgData name="Elias Wachmann" userId="ea973cba4182fe32" providerId="LiveId" clId="{7CC679A0-93EA-48D1-B444-C414A44C236F}" dt="2025-08-05T11:24:55.739" v="5945" actId="1037"/>
          <ac:spMkLst>
            <pc:docMk/>
            <pc:sldMk cId="3408450799" sldId="287"/>
            <ac:spMk id="13" creationId="{354806D3-939A-9FB5-227D-8F88A87C1178}"/>
          </ac:spMkLst>
        </pc:spChg>
        <pc:picChg chg="mod ord">
          <ac:chgData name="Elias Wachmann" userId="ea973cba4182fe32" providerId="LiveId" clId="{7CC679A0-93EA-48D1-B444-C414A44C236F}" dt="2025-08-05T11:22:05.517" v="5902" actId="1037"/>
          <ac:picMkLst>
            <pc:docMk/>
            <pc:sldMk cId="3408450799" sldId="287"/>
            <ac:picMk id="16" creationId="{5C091403-CA90-375C-AA0D-9CB8411AEA75}"/>
          </ac:picMkLst>
        </pc:picChg>
        <pc:picChg chg="mod ord">
          <ac:chgData name="Elias Wachmann" userId="ea973cba4182fe32" providerId="LiveId" clId="{7CC679A0-93EA-48D1-B444-C414A44C236F}" dt="2025-08-05T11:22:09.034" v="5929" actId="1038"/>
          <ac:picMkLst>
            <pc:docMk/>
            <pc:sldMk cId="3408450799" sldId="287"/>
            <ac:picMk id="18" creationId="{D37CF239-89A5-3FEF-2056-DF2C5E18BAA7}"/>
          </ac:picMkLst>
        </pc:picChg>
        <pc:picChg chg="mod">
          <ac:chgData name="Elias Wachmann" userId="ea973cba4182fe32" providerId="LiveId" clId="{7CC679A0-93EA-48D1-B444-C414A44C236F}" dt="2025-08-05T11:24:49.046" v="5942" actId="1076"/>
          <ac:picMkLst>
            <pc:docMk/>
            <pc:sldMk cId="3408450799" sldId="287"/>
            <ac:picMk id="22" creationId="{8571A092-D7C1-9153-0790-81A423A3CD9C}"/>
          </ac:picMkLst>
        </pc:picChg>
        <pc:picChg chg="mod ord">
          <ac:chgData name="Elias Wachmann" userId="ea973cba4182fe32" providerId="LiveId" clId="{7CC679A0-93EA-48D1-B444-C414A44C236F}" dt="2025-08-05T11:22:05.517" v="5902" actId="1037"/>
          <ac:picMkLst>
            <pc:docMk/>
            <pc:sldMk cId="3408450799" sldId="287"/>
            <ac:picMk id="24" creationId="{D8680181-AAA5-CBD8-FD76-5AFBA31B7ADD}"/>
          </ac:picMkLst>
        </pc:picChg>
      </pc:sldChg>
      <pc:sldChg chg="addSp delSp modSp add mod delAnim modAnim">
        <pc:chgData name="Elias Wachmann" userId="ea973cba4182fe32" providerId="LiveId" clId="{7CC679A0-93EA-48D1-B444-C414A44C236F}" dt="2025-08-05T13:34:40.392" v="6318" actId="1076"/>
        <pc:sldMkLst>
          <pc:docMk/>
          <pc:sldMk cId="1087244816" sldId="288"/>
        </pc:sldMkLst>
        <pc:spChg chg="mod">
          <ac:chgData name="Elias Wachmann" userId="ea973cba4182fe32" providerId="LiveId" clId="{7CC679A0-93EA-48D1-B444-C414A44C236F}" dt="2025-08-05T13:31:47.828" v="6267" actId="20577"/>
          <ac:spMkLst>
            <pc:docMk/>
            <pc:sldMk cId="1087244816" sldId="288"/>
            <ac:spMk id="20" creationId="{9D99AC07-013A-EB54-9B2D-EFC4D737C361}"/>
          </ac:spMkLst>
        </pc:spChg>
        <pc:picChg chg="add mod">
          <ac:chgData name="Elias Wachmann" userId="ea973cba4182fe32" providerId="LiveId" clId="{7CC679A0-93EA-48D1-B444-C414A44C236F}" dt="2025-08-05T13:34:40.392" v="6318" actId="1076"/>
          <ac:picMkLst>
            <pc:docMk/>
            <pc:sldMk cId="1087244816" sldId="288"/>
            <ac:picMk id="10" creationId="{305E4F4B-AD3E-F3CB-F8A3-DE240388ED6F}"/>
          </ac:picMkLst>
        </pc:picChg>
      </pc:sldChg>
      <pc:sldChg chg="addSp delSp modSp add mod ord modAnim">
        <pc:chgData name="Elias Wachmann" userId="ea973cba4182fe32" providerId="LiveId" clId="{7CC679A0-93EA-48D1-B444-C414A44C236F}" dt="2025-08-06T10:59:05.335" v="10908"/>
        <pc:sldMkLst>
          <pc:docMk/>
          <pc:sldMk cId="2178909801" sldId="289"/>
        </pc:sldMkLst>
        <pc:spChg chg="add mod">
          <ac:chgData name="Elias Wachmann" userId="ea973cba4182fe32" providerId="LiveId" clId="{7CC679A0-93EA-48D1-B444-C414A44C236F}" dt="2025-08-05T15:15:58.760" v="9524" actId="27636"/>
          <ac:spMkLst>
            <pc:docMk/>
            <pc:sldMk cId="2178909801" sldId="289"/>
            <ac:spMk id="2" creationId="{625848D0-D984-B9AD-6494-9BD99E5211FD}"/>
          </ac:spMkLst>
        </pc:spChg>
        <pc:spChg chg="mod">
          <ac:chgData name="Elias Wachmann" userId="ea973cba4182fe32" providerId="LiveId" clId="{7CC679A0-93EA-48D1-B444-C414A44C236F}" dt="2025-08-05T13:48:15.170" v="6674" actId="20577"/>
          <ac:spMkLst>
            <pc:docMk/>
            <pc:sldMk cId="2178909801" sldId="289"/>
            <ac:spMk id="20" creationId="{545201C7-9FCD-FD8C-1EBE-EF4EDC6E8702}"/>
          </ac:spMkLst>
        </pc:spChg>
        <pc:picChg chg="add mod">
          <ac:chgData name="Elias Wachmann" userId="ea973cba4182fe32" providerId="LiveId" clId="{7CC679A0-93EA-48D1-B444-C414A44C236F}" dt="2025-08-05T15:16:57.239" v="9532" actId="12788"/>
          <ac:picMkLst>
            <pc:docMk/>
            <pc:sldMk cId="2178909801" sldId="289"/>
            <ac:picMk id="5" creationId="{A8337EE4-F30C-D8CF-BCB8-94F5C49A87C4}"/>
          </ac:picMkLst>
        </pc:picChg>
        <pc:picChg chg="add mod">
          <ac:chgData name="Elias Wachmann" userId="ea973cba4182fe32" providerId="LiveId" clId="{7CC679A0-93EA-48D1-B444-C414A44C236F}" dt="2025-08-05T15:17:01.655" v="9533" actId="465"/>
          <ac:picMkLst>
            <pc:docMk/>
            <pc:sldMk cId="2178909801" sldId="289"/>
            <ac:picMk id="7" creationId="{6C1A6083-91DE-4AFE-B803-C39F423D6448}"/>
          </ac:picMkLst>
        </pc:picChg>
        <pc:picChg chg="add mod">
          <ac:chgData name="Elias Wachmann" userId="ea973cba4182fe32" providerId="LiveId" clId="{7CC679A0-93EA-48D1-B444-C414A44C236F}" dt="2025-08-05T15:16:57.239" v="9532" actId="12788"/>
          <ac:picMkLst>
            <pc:docMk/>
            <pc:sldMk cId="2178909801" sldId="289"/>
            <ac:picMk id="9" creationId="{999989D2-4387-5FB1-3970-8308BB800D19}"/>
          </ac:picMkLst>
        </pc:picChg>
      </pc:sldChg>
      <pc:sldChg chg="addSp delSp modSp add mod delAnim modAnim">
        <pc:chgData name="Elias Wachmann" userId="ea973cba4182fe32" providerId="LiveId" clId="{7CC679A0-93EA-48D1-B444-C414A44C236F}" dt="2025-08-07T13:12:17.054" v="11166"/>
        <pc:sldMkLst>
          <pc:docMk/>
          <pc:sldMk cId="3098036584" sldId="290"/>
        </pc:sldMkLst>
        <pc:spChg chg="mod">
          <ac:chgData name="Elias Wachmann" userId="ea973cba4182fe32" providerId="LiveId" clId="{7CC679A0-93EA-48D1-B444-C414A44C236F}" dt="2025-08-06T07:43:05.397" v="10154" actId="14100"/>
          <ac:spMkLst>
            <pc:docMk/>
            <pc:sldMk cId="3098036584" sldId="290"/>
            <ac:spMk id="2" creationId="{068E7B74-39FA-730F-D75B-4C74E95D784C}"/>
          </ac:spMkLst>
        </pc:spChg>
        <pc:spChg chg="add mod">
          <ac:chgData name="Elias Wachmann" userId="ea973cba4182fe32" providerId="LiveId" clId="{7CC679A0-93EA-48D1-B444-C414A44C236F}" dt="2025-08-05T14:16:33.376" v="7266" actId="165"/>
          <ac:spMkLst>
            <pc:docMk/>
            <pc:sldMk cId="3098036584" sldId="290"/>
            <ac:spMk id="4" creationId="{AA6150D4-C3EA-4D39-14CD-C52B92A50584}"/>
          </ac:spMkLst>
        </pc:spChg>
        <pc:spChg chg="add mod">
          <ac:chgData name="Elias Wachmann" userId="ea973cba4182fe32" providerId="LiveId" clId="{7CC679A0-93EA-48D1-B444-C414A44C236F}" dt="2025-08-05T14:15:51.378" v="7258" actId="165"/>
          <ac:spMkLst>
            <pc:docMk/>
            <pc:sldMk cId="3098036584" sldId="290"/>
            <ac:spMk id="8" creationId="{3BDF26CB-3523-C36C-77C4-62A76B8A5EF9}"/>
          </ac:spMkLst>
        </pc:spChg>
        <pc:spChg chg="add mod">
          <ac:chgData name="Elias Wachmann" userId="ea973cba4182fe32" providerId="LiveId" clId="{7CC679A0-93EA-48D1-B444-C414A44C236F}" dt="2025-08-05T13:59:30.949" v="7009" actId="164"/>
          <ac:spMkLst>
            <pc:docMk/>
            <pc:sldMk cId="3098036584" sldId="290"/>
            <ac:spMk id="11" creationId="{6249470F-55E1-8419-D044-7E418ED6A3C9}"/>
          </ac:spMkLst>
        </pc:spChg>
        <pc:spChg chg="add mod">
          <ac:chgData name="Elias Wachmann" userId="ea973cba4182fe32" providerId="LiveId" clId="{7CC679A0-93EA-48D1-B444-C414A44C236F}" dt="2025-08-05T14:16:33.376" v="7266" actId="165"/>
          <ac:spMkLst>
            <pc:docMk/>
            <pc:sldMk cId="3098036584" sldId="290"/>
            <ac:spMk id="12" creationId="{9B161283-D9AE-5668-94B8-29C609909DAE}"/>
          </ac:spMkLst>
        </pc:spChg>
        <pc:spChg chg="add mod">
          <ac:chgData name="Elias Wachmann" userId="ea973cba4182fe32" providerId="LiveId" clId="{7CC679A0-93EA-48D1-B444-C414A44C236F}" dt="2025-08-05T13:59:30.949" v="7009" actId="164"/>
          <ac:spMkLst>
            <pc:docMk/>
            <pc:sldMk cId="3098036584" sldId="290"/>
            <ac:spMk id="13" creationId="{C74DB706-2ABB-A72B-BA01-465EB12C8A58}"/>
          </ac:spMkLst>
        </pc:spChg>
        <pc:spChg chg="add mod">
          <ac:chgData name="Elias Wachmann" userId="ea973cba4182fe32" providerId="LiveId" clId="{7CC679A0-93EA-48D1-B444-C414A44C236F}" dt="2025-08-05T14:01:06.946" v="7040" actId="6549"/>
          <ac:spMkLst>
            <pc:docMk/>
            <pc:sldMk cId="3098036584" sldId="290"/>
            <ac:spMk id="14" creationId="{19C2141C-CDF4-7B92-9D9C-69F4F60083C9}"/>
          </ac:spMkLst>
        </pc:spChg>
        <pc:spChg chg="add mod">
          <ac:chgData name="Elias Wachmann" userId="ea973cba4182fe32" providerId="LiveId" clId="{7CC679A0-93EA-48D1-B444-C414A44C236F}" dt="2025-08-05T13:59:30.949" v="7009" actId="164"/>
          <ac:spMkLst>
            <pc:docMk/>
            <pc:sldMk cId="3098036584" sldId="290"/>
            <ac:spMk id="15" creationId="{93889D92-4291-FB8B-FF00-A839790ED1F2}"/>
          </ac:spMkLst>
        </pc:spChg>
        <pc:spChg chg="add mod">
          <ac:chgData name="Elias Wachmann" userId="ea973cba4182fe32" providerId="LiveId" clId="{7CC679A0-93EA-48D1-B444-C414A44C236F}" dt="2025-08-05T14:11:33.876" v="7191" actId="20577"/>
          <ac:spMkLst>
            <pc:docMk/>
            <pc:sldMk cId="3098036584" sldId="290"/>
            <ac:spMk id="16" creationId="{E1163DED-95C3-B91B-CEAB-E0329E75A921}"/>
          </ac:spMkLst>
        </pc:spChg>
        <pc:spChg chg="mod">
          <ac:chgData name="Elias Wachmann" userId="ea973cba4182fe32" providerId="LiveId" clId="{7CC679A0-93EA-48D1-B444-C414A44C236F}" dt="2025-08-05T14:16:33.376" v="7266" actId="165"/>
          <ac:spMkLst>
            <pc:docMk/>
            <pc:sldMk cId="3098036584" sldId="290"/>
            <ac:spMk id="19" creationId="{F050B23C-6A3F-571B-C87A-876EBA2DCE08}"/>
          </ac:spMkLst>
        </pc:spChg>
        <pc:spChg chg="mod">
          <ac:chgData name="Elias Wachmann" userId="ea973cba4182fe32" providerId="LiveId" clId="{7CC679A0-93EA-48D1-B444-C414A44C236F}" dt="2025-08-05T14:26:45.434" v="7517" actId="20577"/>
          <ac:spMkLst>
            <pc:docMk/>
            <pc:sldMk cId="3098036584" sldId="290"/>
            <ac:spMk id="20" creationId="{AE29D364-7EB6-4517-BF29-1D25B85EF6EB}"/>
          </ac:spMkLst>
        </pc:spChg>
        <pc:spChg chg="mod">
          <ac:chgData name="Elias Wachmann" userId="ea973cba4182fe32" providerId="LiveId" clId="{7CC679A0-93EA-48D1-B444-C414A44C236F}" dt="2025-08-05T14:02:31.774" v="7065"/>
          <ac:spMkLst>
            <pc:docMk/>
            <pc:sldMk cId="3098036584" sldId="290"/>
            <ac:spMk id="21" creationId="{99D588A0-3612-5EDA-68AC-E6AF4A5FBB51}"/>
          </ac:spMkLst>
        </pc:spChg>
        <pc:spChg chg="mod">
          <ac:chgData name="Elias Wachmann" userId="ea973cba4182fe32" providerId="LiveId" clId="{7CC679A0-93EA-48D1-B444-C414A44C236F}" dt="2025-08-05T14:02:31.774" v="7065"/>
          <ac:spMkLst>
            <pc:docMk/>
            <pc:sldMk cId="3098036584" sldId="290"/>
            <ac:spMk id="22" creationId="{1A28344C-94B2-4377-66E2-AE7451AC1933}"/>
          </ac:spMkLst>
        </pc:spChg>
        <pc:spChg chg="mod">
          <ac:chgData name="Elias Wachmann" userId="ea973cba4182fe32" providerId="LiveId" clId="{7CC679A0-93EA-48D1-B444-C414A44C236F}" dt="2025-08-05T14:02:31.774" v="7065"/>
          <ac:spMkLst>
            <pc:docMk/>
            <pc:sldMk cId="3098036584" sldId="290"/>
            <ac:spMk id="23" creationId="{B8877994-BE71-0371-232C-6E6F3F0EF8EF}"/>
          </ac:spMkLst>
        </pc:spChg>
        <pc:spChg chg="mod">
          <ac:chgData name="Elias Wachmann" userId="ea973cba4182fe32" providerId="LiveId" clId="{7CC679A0-93EA-48D1-B444-C414A44C236F}" dt="2025-08-05T14:02:31.774" v="7065"/>
          <ac:spMkLst>
            <pc:docMk/>
            <pc:sldMk cId="3098036584" sldId="290"/>
            <ac:spMk id="24" creationId="{F297B0C6-9D85-5AB1-C8D6-58904E126516}"/>
          </ac:spMkLst>
        </pc:spChg>
        <pc:spChg chg="mod">
          <ac:chgData name="Elias Wachmann" userId="ea973cba4182fe32" providerId="LiveId" clId="{7CC679A0-93EA-48D1-B444-C414A44C236F}" dt="2025-08-05T14:03:28.107" v="7076"/>
          <ac:spMkLst>
            <pc:docMk/>
            <pc:sldMk cId="3098036584" sldId="290"/>
            <ac:spMk id="25" creationId="{8A13CE48-B26D-84BA-0658-35E0D5BB6847}"/>
          </ac:spMkLst>
        </pc:spChg>
        <pc:spChg chg="mod">
          <ac:chgData name="Elias Wachmann" userId="ea973cba4182fe32" providerId="LiveId" clId="{7CC679A0-93EA-48D1-B444-C414A44C236F}" dt="2025-08-05T14:02:31.774" v="7065"/>
          <ac:spMkLst>
            <pc:docMk/>
            <pc:sldMk cId="3098036584" sldId="290"/>
            <ac:spMk id="26" creationId="{7C8948EC-0F20-3F9E-2465-8C11B1A60B81}"/>
          </ac:spMkLst>
        </pc:spChg>
        <pc:spChg chg="mod">
          <ac:chgData name="Elias Wachmann" userId="ea973cba4182fe32" providerId="LiveId" clId="{7CC679A0-93EA-48D1-B444-C414A44C236F}" dt="2025-08-05T14:11:25.510" v="7176"/>
          <ac:spMkLst>
            <pc:docMk/>
            <pc:sldMk cId="3098036584" sldId="290"/>
            <ac:spMk id="27" creationId="{941B792B-02E9-FAAD-DBFE-4EAE56C26D8B}"/>
          </ac:spMkLst>
        </pc:spChg>
        <pc:spChg chg="mod">
          <ac:chgData name="Elias Wachmann" userId="ea973cba4182fe32" providerId="LiveId" clId="{7CC679A0-93EA-48D1-B444-C414A44C236F}" dt="2025-08-05T14:02:45.636" v="7070"/>
          <ac:spMkLst>
            <pc:docMk/>
            <pc:sldMk cId="3098036584" sldId="290"/>
            <ac:spMk id="29" creationId="{2CA0EEE8-C9A1-88CB-B246-CF3B7528379A}"/>
          </ac:spMkLst>
        </pc:spChg>
        <pc:spChg chg="mod">
          <ac:chgData name="Elias Wachmann" userId="ea973cba4182fe32" providerId="LiveId" clId="{7CC679A0-93EA-48D1-B444-C414A44C236F}" dt="2025-08-05T14:16:33.376" v="7266" actId="165"/>
          <ac:spMkLst>
            <pc:docMk/>
            <pc:sldMk cId="3098036584" sldId="290"/>
            <ac:spMk id="30" creationId="{82EBE790-72E4-78E0-7563-8FE2DABAE9FC}"/>
          </ac:spMkLst>
        </pc:spChg>
        <pc:spChg chg="mod">
          <ac:chgData name="Elias Wachmann" userId="ea973cba4182fe32" providerId="LiveId" clId="{7CC679A0-93EA-48D1-B444-C414A44C236F}" dt="2025-08-05T14:02:45.636" v="7070"/>
          <ac:spMkLst>
            <pc:docMk/>
            <pc:sldMk cId="3098036584" sldId="290"/>
            <ac:spMk id="31" creationId="{02307866-4CF4-0D0A-B7DC-EA4A25B092C2}"/>
          </ac:spMkLst>
        </pc:spChg>
        <pc:spChg chg="mod">
          <ac:chgData name="Elias Wachmann" userId="ea973cba4182fe32" providerId="LiveId" clId="{7CC679A0-93EA-48D1-B444-C414A44C236F}" dt="2025-08-05T14:15:51.378" v="7258" actId="165"/>
          <ac:spMkLst>
            <pc:docMk/>
            <pc:sldMk cId="3098036584" sldId="290"/>
            <ac:spMk id="32" creationId="{AF0C1840-1BEA-0215-A38F-28342538A10A}"/>
          </ac:spMkLst>
        </pc:spChg>
        <pc:spChg chg="mod">
          <ac:chgData name="Elias Wachmann" userId="ea973cba4182fe32" providerId="LiveId" clId="{7CC679A0-93EA-48D1-B444-C414A44C236F}" dt="2025-08-05T14:02:45.636" v="7070"/>
          <ac:spMkLst>
            <pc:docMk/>
            <pc:sldMk cId="3098036584" sldId="290"/>
            <ac:spMk id="33" creationId="{1E2ABC9E-8DB4-F6AC-51E2-2707FB910F52}"/>
          </ac:spMkLst>
        </pc:spChg>
        <pc:spChg chg="mod">
          <ac:chgData name="Elias Wachmann" userId="ea973cba4182fe32" providerId="LiveId" clId="{7CC679A0-93EA-48D1-B444-C414A44C236F}" dt="2025-08-05T14:02:45.636" v="7070"/>
          <ac:spMkLst>
            <pc:docMk/>
            <pc:sldMk cId="3098036584" sldId="290"/>
            <ac:spMk id="34" creationId="{17F3FF34-DB73-6F24-AA9B-C406AD090C94}"/>
          </ac:spMkLst>
        </pc:spChg>
        <pc:spChg chg="mod">
          <ac:chgData name="Elias Wachmann" userId="ea973cba4182fe32" providerId="LiveId" clId="{7CC679A0-93EA-48D1-B444-C414A44C236F}" dt="2025-08-05T14:02:45.636" v="7070"/>
          <ac:spMkLst>
            <pc:docMk/>
            <pc:sldMk cId="3098036584" sldId="290"/>
            <ac:spMk id="35" creationId="{CAB8D1B5-549B-DB06-91CC-FA2D3B802686}"/>
          </ac:spMkLst>
        </pc:spChg>
        <pc:spChg chg="mod">
          <ac:chgData name="Elias Wachmann" userId="ea973cba4182fe32" providerId="LiveId" clId="{7CC679A0-93EA-48D1-B444-C414A44C236F}" dt="2025-08-05T14:11:26.437" v="7177"/>
          <ac:spMkLst>
            <pc:docMk/>
            <pc:sldMk cId="3098036584" sldId="290"/>
            <ac:spMk id="36" creationId="{7A7DB1DD-58BD-030E-089B-1E634C99E908}"/>
          </ac:spMkLst>
        </pc:spChg>
        <pc:spChg chg="add mod">
          <ac:chgData name="Elias Wachmann" userId="ea973cba4182fe32" providerId="LiveId" clId="{7CC679A0-93EA-48D1-B444-C414A44C236F}" dt="2025-08-05T14:16:33.376" v="7266" actId="165"/>
          <ac:spMkLst>
            <pc:docMk/>
            <pc:sldMk cId="3098036584" sldId="290"/>
            <ac:spMk id="37" creationId="{B323B38D-68E7-CEB5-C826-FC0B9A1AF9E6}"/>
          </ac:spMkLst>
        </pc:spChg>
        <pc:spChg chg="add mod">
          <ac:chgData name="Elias Wachmann" userId="ea973cba4182fe32" providerId="LiveId" clId="{7CC679A0-93EA-48D1-B444-C414A44C236F}" dt="2025-08-05T14:15:51.378" v="7258" actId="165"/>
          <ac:spMkLst>
            <pc:docMk/>
            <pc:sldMk cId="3098036584" sldId="290"/>
            <ac:spMk id="38" creationId="{4D680460-BD8C-3492-E2B6-67FCB55BF7FD}"/>
          </ac:spMkLst>
        </pc:spChg>
        <pc:spChg chg="mod">
          <ac:chgData name="Elias Wachmann" userId="ea973cba4182fe32" providerId="LiveId" clId="{7CC679A0-93EA-48D1-B444-C414A44C236F}" dt="2025-08-05T14:15:51.378" v="7258" actId="165"/>
          <ac:spMkLst>
            <pc:docMk/>
            <pc:sldMk cId="3098036584" sldId="290"/>
            <ac:spMk id="41" creationId="{E2313E86-FAE1-F9DB-74E0-87774F66C325}"/>
          </ac:spMkLst>
        </pc:spChg>
        <pc:spChg chg="mod">
          <ac:chgData name="Elias Wachmann" userId="ea973cba4182fe32" providerId="LiveId" clId="{7CC679A0-93EA-48D1-B444-C414A44C236F}" dt="2025-08-05T14:16:33.376" v="7266" actId="165"/>
          <ac:spMkLst>
            <pc:docMk/>
            <pc:sldMk cId="3098036584" sldId="290"/>
            <ac:spMk id="42" creationId="{0E0A6B3E-D668-233A-E463-88A947D7F23D}"/>
          </ac:spMkLst>
        </pc:spChg>
        <pc:spChg chg="add mod">
          <ac:chgData name="Elias Wachmann" userId="ea973cba4182fe32" providerId="LiveId" clId="{7CC679A0-93EA-48D1-B444-C414A44C236F}" dt="2025-08-05T14:18:35.624" v="7301" actId="164"/>
          <ac:spMkLst>
            <pc:docMk/>
            <pc:sldMk cId="3098036584" sldId="290"/>
            <ac:spMk id="44" creationId="{193B9893-71C3-0FDD-6418-3427E9304413}"/>
          </ac:spMkLst>
        </pc:spChg>
        <pc:spChg chg="add mod">
          <ac:chgData name="Elias Wachmann" userId="ea973cba4182fe32" providerId="LiveId" clId="{7CC679A0-93EA-48D1-B444-C414A44C236F}" dt="2025-08-05T14:18:35.624" v="7301" actId="164"/>
          <ac:spMkLst>
            <pc:docMk/>
            <pc:sldMk cId="3098036584" sldId="290"/>
            <ac:spMk id="45" creationId="{69EAAA21-9ED6-882A-7E2D-23F3D561D74F}"/>
          </ac:spMkLst>
        </pc:spChg>
        <pc:spChg chg="add mod">
          <ac:chgData name="Elias Wachmann" userId="ea973cba4182fe32" providerId="LiveId" clId="{7CC679A0-93EA-48D1-B444-C414A44C236F}" dt="2025-08-05T14:16:01.030" v="7259" actId="338"/>
          <ac:spMkLst>
            <pc:docMk/>
            <pc:sldMk cId="3098036584" sldId="290"/>
            <ac:spMk id="46" creationId="{9776B2EC-39C1-6E93-94D9-304F96ABFC1F}"/>
          </ac:spMkLst>
        </pc:spChg>
        <pc:spChg chg="add mod">
          <ac:chgData name="Elias Wachmann" userId="ea973cba4182fe32" providerId="LiveId" clId="{7CC679A0-93EA-48D1-B444-C414A44C236F}" dt="2025-08-05T14:16:33.376" v="7266" actId="165"/>
          <ac:spMkLst>
            <pc:docMk/>
            <pc:sldMk cId="3098036584" sldId="290"/>
            <ac:spMk id="48" creationId="{632C3EC3-574A-E3D8-5967-7AA10B97767B}"/>
          </ac:spMkLst>
        </pc:spChg>
        <pc:spChg chg="add mod">
          <ac:chgData name="Elias Wachmann" userId="ea973cba4182fe32" providerId="LiveId" clId="{7CC679A0-93EA-48D1-B444-C414A44C236F}" dt="2025-08-05T14:18:35.624" v="7301" actId="164"/>
          <ac:spMkLst>
            <pc:docMk/>
            <pc:sldMk cId="3098036584" sldId="290"/>
            <ac:spMk id="49" creationId="{8ED9F345-45E6-3E98-4A48-67424A6238F8}"/>
          </ac:spMkLst>
        </pc:spChg>
        <pc:spChg chg="add mod">
          <ac:chgData name="Elias Wachmann" userId="ea973cba4182fe32" providerId="LiveId" clId="{7CC679A0-93EA-48D1-B444-C414A44C236F}" dt="2025-08-05T14:18:35.624" v="7301" actId="164"/>
          <ac:spMkLst>
            <pc:docMk/>
            <pc:sldMk cId="3098036584" sldId="290"/>
            <ac:spMk id="50" creationId="{39988A54-0B2B-6CB0-329B-BC096C2085EF}"/>
          </ac:spMkLst>
        </pc:spChg>
        <pc:spChg chg="add mod">
          <ac:chgData name="Elias Wachmann" userId="ea973cba4182fe32" providerId="LiveId" clId="{7CC679A0-93EA-48D1-B444-C414A44C236F}" dt="2025-08-05T14:16:12.805" v="7262" actId="164"/>
          <ac:spMkLst>
            <pc:docMk/>
            <pc:sldMk cId="3098036584" sldId="290"/>
            <ac:spMk id="51" creationId="{2BB108D9-4760-8566-751F-23B4E92AE49A}"/>
          </ac:spMkLst>
        </pc:spChg>
        <pc:spChg chg="add mod">
          <ac:chgData name="Elias Wachmann" userId="ea973cba4182fe32" providerId="LiveId" clId="{7CC679A0-93EA-48D1-B444-C414A44C236F}" dt="2025-08-05T14:16:33.376" v="7266" actId="165"/>
          <ac:spMkLst>
            <pc:docMk/>
            <pc:sldMk cId="3098036584" sldId="290"/>
            <ac:spMk id="54" creationId="{CF97A9BE-5A9B-9562-974C-C4D5F0D0F6D8}"/>
          </ac:spMkLst>
        </pc:spChg>
        <pc:spChg chg="add mod">
          <ac:chgData name="Elias Wachmann" userId="ea973cba4182fe32" providerId="LiveId" clId="{7CC679A0-93EA-48D1-B444-C414A44C236F}" dt="2025-08-05T14:16:12.805" v="7262" actId="164"/>
          <ac:spMkLst>
            <pc:docMk/>
            <pc:sldMk cId="3098036584" sldId="290"/>
            <ac:spMk id="55" creationId="{C3986CD4-717C-6710-27B1-1D0F5734249B}"/>
          </ac:spMkLst>
        </pc:spChg>
        <pc:spChg chg="add mod">
          <ac:chgData name="Elias Wachmann" userId="ea973cba4182fe32" providerId="LiveId" clId="{7CC679A0-93EA-48D1-B444-C414A44C236F}" dt="2025-08-05T14:16:12.805" v="7262" actId="164"/>
          <ac:spMkLst>
            <pc:docMk/>
            <pc:sldMk cId="3098036584" sldId="290"/>
            <ac:spMk id="56" creationId="{D7D7B1F6-07B3-AD43-0455-6832BB3E84AE}"/>
          </ac:spMkLst>
        </pc:spChg>
        <pc:spChg chg="add mod">
          <ac:chgData name="Elias Wachmann" userId="ea973cba4182fe32" providerId="LiveId" clId="{7CC679A0-93EA-48D1-B444-C414A44C236F}" dt="2025-08-05T14:16:12.805" v="7262" actId="164"/>
          <ac:spMkLst>
            <pc:docMk/>
            <pc:sldMk cId="3098036584" sldId="290"/>
            <ac:spMk id="57" creationId="{EB2B5921-2FF7-04DD-7C75-9DF7ABCC04E1}"/>
          </ac:spMkLst>
        </pc:spChg>
        <pc:spChg chg="add mod">
          <ac:chgData name="Elias Wachmann" userId="ea973cba4182fe32" providerId="LiveId" clId="{7CC679A0-93EA-48D1-B444-C414A44C236F}" dt="2025-08-05T14:16:33.376" v="7266" actId="165"/>
          <ac:spMkLst>
            <pc:docMk/>
            <pc:sldMk cId="3098036584" sldId="290"/>
            <ac:spMk id="58" creationId="{E11C0A81-3789-E5B8-AC15-42E91AA45016}"/>
          </ac:spMkLst>
        </pc:spChg>
        <pc:spChg chg="add mod">
          <ac:chgData name="Elias Wachmann" userId="ea973cba4182fe32" providerId="LiveId" clId="{7CC679A0-93EA-48D1-B444-C414A44C236F}" dt="2025-08-05T14:16:12.805" v="7262" actId="164"/>
          <ac:spMkLst>
            <pc:docMk/>
            <pc:sldMk cId="3098036584" sldId="290"/>
            <ac:spMk id="59" creationId="{71AFAF85-69D2-2F60-9C73-AD98222D4268}"/>
          </ac:spMkLst>
        </pc:spChg>
        <pc:spChg chg="add mod">
          <ac:chgData name="Elias Wachmann" userId="ea973cba4182fe32" providerId="LiveId" clId="{7CC679A0-93EA-48D1-B444-C414A44C236F}" dt="2025-08-05T14:16:12.805" v="7262" actId="164"/>
          <ac:spMkLst>
            <pc:docMk/>
            <pc:sldMk cId="3098036584" sldId="290"/>
            <ac:spMk id="60" creationId="{543756BE-B552-B444-46FD-0CF7BBE3F1EF}"/>
          </ac:spMkLst>
        </pc:spChg>
        <pc:spChg chg="add mod">
          <ac:chgData name="Elias Wachmann" userId="ea973cba4182fe32" providerId="LiveId" clId="{7CC679A0-93EA-48D1-B444-C414A44C236F}" dt="2025-08-05T14:16:33.376" v="7266" actId="165"/>
          <ac:spMkLst>
            <pc:docMk/>
            <pc:sldMk cId="3098036584" sldId="290"/>
            <ac:spMk id="61" creationId="{120B389C-7209-8199-6CBC-AB07847C5C2B}"/>
          </ac:spMkLst>
        </pc:spChg>
        <pc:spChg chg="add mod">
          <ac:chgData name="Elias Wachmann" userId="ea973cba4182fe32" providerId="LiveId" clId="{7CC679A0-93EA-48D1-B444-C414A44C236F}" dt="2025-08-05T14:18:35.624" v="7301" actId="164"/>
          <ac:spMkLst>
            <pc:docMk/>
            <pc:sldMk cId="3098036584" sldId="290"/>
            <ac:spMk id="62" creationId="{D8752C50-BBF8-ADB6-A252-67FA603B7F5D}"/>
          </ac:spMkLst>
        </pc:spChg>
        <pc:spChg chg="add mod">
          <ac:chgData name="Elias Wachmann" userId="ea973cba4182fe32" providerId="LiveId" clId="{7CC679A0-93EA-48D1-B444-C414A44C236F}" dt="2025-08-05T14:18:35.624" v="7301" actId="164"/>
          <ac:spMkLst>
            <pc:docMk/>
            <pc:sldMk cId="3098036584" sldId="290"/>
            <ac:spMk id="63" creationId="{FDD2DA14-A54A-9E3F-BA22-37252D64D099}"/>
          </ac:spMkLst>
        </pc:spChg>
        <pc:spChg chg="add mod">
          <ac:chgData name="Elias Wachmann" userId="ea973cba4182fe32" providerId="LiveId" clId="{7CC679A0-93EA-48D1-B444-C414A44C236F}" dt="2025-08-05T14:18:35.624" v="7301" actId="164"/>
          <ac:spMkLst>
            <pc:docMk/>
            <pc:sldMk cId="3098036584" sldId="290"/>
            <ac:spMk id="68" creationId="{BF035985-74C3-4553-2777-06618559F61E}"/>
          </ac:spMkLst>
        </pc:spChg>
        <pc:spChg chg="add mod">
          <ac:chgData name="Elias Wachmann" userId="ea973cba4182fe32" providerId="LiveId" clId="{7CC679A0-93EA-48D1-B444-C414A44C236F}" dt="2025-08-05T14:18:35.624" v="7301" actId="164"/>
          <ac:spMkLst>
            <pc:docMk/>
            <pc:sldMk cId="3098036584" sldId="290"/>
            <ac:spMk id="69" creationId="{98E63A3A-F135-5F05-E778-83DC811655E0}"/>
          </ac:spMkLst>
        </pc:spChg>
        <pc:spChg chg="add mod">
          <ac:chgData name="Elias Wachmann" userId="ea973cba4182fe32" providerId="LiveId" clId="{7CC679A0-93EA-48D1-B444-C414A44C236F}" dt="2025-08-05T14:18:35.624" v="7301" actId="164"/>
          <ac:spMkLst>
            <pc:docMk/>
            <pc:sldMk cId="3098036584" sldId="290"/>
            <ac:spMk id="70" creationId="{0611A027-F5D3-9380-10E7-81D9D80DA5A8}"/>
          </ac:spMkLst>
        </pc:spChg>
        <pc:spChg chg="add mod">
          <ac:chgData name="Elias Wachmann" userId="ea973cba4182fe32" providerId="LiveId" clId="{7CC679A0-93EA-48D1-B444-C414A44C236F}" dt="2025-08-05T14:18:35.624" v="7301" actId="164"/>
          <ac:spMkLst>
            <pc:docMk/>
            <pc:sldMk cId="3098036584" sldId="290"/>
            <ac:spMk id="71" creationId="{4D425DC6-F3DD-4282-F73F-E0C88291D88E}"/>
          </ac:spMkLst>
        </pc:spChg>
        <pc:grpChg chg="add mod">
          <ac:chgData name="Elias Wachmann" userId="ea973cba4182fe32" providerId="LiveId" clId="{7CC679A0-93EA-48D1-B444-C414A44C236F}" dt="2025-08-05T14:04:49.828" v="7090" actId="164"/>
          <ac:grpSpMkLst>
            <pc:docMk/>
            <pc:sldMk cId="3098036584" sldId="290"/>
            <ac:grpSpMk id="17" creationId="{4BFB1937-84CE-C741-F354-9E84E0BB1131}"/>
          </ac:grpSpMkLst>
        </pc:grpChg>
        <pc:grpChg chg="add mod">
          <ac:chgData name="Elias Wachmann" userId="ea973cba4182fe32" providerId="LiveId" clId="{7CC679A0-93EA-48D1-B444-C414A44C236F}" dt="2025-08-05T14:04:49.828" v="7090" actId="164"/>
          <ac:grpSpMkLst>
            <pc:docMk/>
            <pc:sldMk cId="3098036584" sldId="290"/>
            <ac:grpSpMk id="18" creationId="{F0996B15-B9D9-B17B-17A6-2EEE1870E32F}"/>
          </ac:grpSpMkLst>
        </pc:grpChg>
        <pc:grpChg chg="add mod">
          <ac:chgData name="Elias Wachmann" userId="ea973cba4182fe32" providerId="LiveId" clId="{7CC679A0-93EA-48D1-B444-C414A44C236F}" dt="2025-08-05T14:04:49.828" v="7090" actId="164"/>
          <ac:grpSpMkLst>
            <pc:docMk/>
            <pc:sldMk cId="3098036584" sldId="290"/>
            <ac:grpSpMk id="28" creationId="{88AF2F59-8B6E-8DCD-2643-884200F87DB0}"/>
          </ac:grpSpMkLst>
        </pc:grpChg>
        <pc:grpChg chg="add mod">
          <ac:chgData name="Elias Wachmann" userId="ea973cba4182fe32" providerId="LiveId" clId="{7CC679A0-93EA-48D1-B444-C414A44C236F}" dt="2025-08-05T14:04:49.828" v="7090" actId="164"/>
          <ac:grpSpMkLst>
            <pc:docMk/>
            <pc:sldMk cId="3098036584" sldId="290"/>
            <ac:grpSpMk id="39" creationId="{FC3B72B7-5384-2834-1699-4466E66092B1}"/>
          </ac:grpSpMkLst>
        </pc:grpChg>
        <pc:grpChg chg="add mod">
          <ac:chgData name="Elias Wachmann" userId="ea973cba4182fe32" providerId="LiveId" clId="{7CC679A0-93EA-48D1-B444-C414A44C236F}" dt="2025-08-05T14:04:49.828" v="7090" actId="164"/>
          <ac:grpSpMkLst>
            <pc:docMk/>
            <pc:sldMk cId="3098036584" sldId="290"/>
            <ac:grpSpMk id="40" creationId="{C4F5ED56-FF44-38BC-6FDA-FF27CB02FD58}"/>
          </ac:grpSpMkLst>
        </pc:grpChg>
        <pc:grpChg chg="add mod">
          <ac:chgData name="Elias Wachmann" userId="ea973cba4182fe32" providerId="LiveId" clId="{7CC679A0-93EA-48D1-B444-C414A44C236F}" dt="2025-08-05T14:16:01.030" v="7259" actId="338"/>
          <ac:grpSpMkLst>
            <pc:docMk/>
            <pc:sldMk cId="3098036584" sldId="290"/>
            <ac:grpSpMk id="43" creationId="{1B9E1BE4-96A4-AAA1-57B0-65B3E4AA2E31}"/>
          </ac:grpSpMkLst>
        </pc:grpChg>
        <pc:grpChg chg="add mod">
          <ac:chgData name="Elias Wachmann" userId="ea973cba4182fe32" providerId="LiveId" clId="{7CC679A0-93EA-48D1-B444-C414A44C236F}" dt="2025-08-05T14:16:42.654" v="7268" actId="164"/>
          <ac:grpSpMkLst>
            <pc:docMk/>
            <pc:sldMk cId="3098036584" sldId="290"/>
            <ac:grpSpMk id="64" creationId="{55D88F1B-7BB5-4AAA-1E39-9362FA95E18B}"/>
          </ac:grpSpMkLst>
        </pc:grpChg>
        <pc:grpChg chg="mod">
          <ac:chgData name="Elias Wachmann" userId="ea973cba4182fe32" providerId="LiveId" clId="{7CC679A0-93EA-48D1-B444-C414A44C236F}" dt="2025-08-05T14:16:42.654" v="7268" actId="164"/>
          <ac:grpSpMkLst>
            <pc:docMk/>
            <pc:sldMk cId="3098036584" sldId="290"/>
            <ac:grpSpMk id="65" creationId="{7C04F4EA-76EA-D7B7-FF25-FFA1F58A0D99}"/>
          </ac:grpSpMkLst>
        </pc:grpChg>
        <pc:grpChg chg="add mod">
          <ac:chgData name="Elias Wachmann" userId="ea973cba4182fe32" providerId="LiveId" clId="{7CC679A0-93EA-48D1-B444-C414A44C236F}" dt="2025-08-05T14:26:32.653" v="7496" actId="1076"/>
          <ac:grpSpMkLst>
            <pc:docMk/>
            <pc:sldMk cId="3098036584" sldId="290"/>
            <ac:grpSpMk id="67" creationId="{494857CF-8196-CC77-78DC-67DC74BAE25B}"/>
          </ac:grpSpMkLst>
        </pc:grpChg>
        <pc:grpChg chg="mod">
          <ac:chgData name="Elias Wachmann" userId="ea973cba4182fe32" providerId="LiveId" clId="{7CC679A0-93EA-48D1-B444-C414A44C236F}" dt="2025-08-07T13:12:03.991" v="11164" actId="408"/>
          <ac:grpSpMkLst>
            <pc:docMk/>
            <pc:sldMk cId="3098036584" sldId="290"/>
            <ac:grpSpMk id="72" creationId="{6535025A-B12D-247B-8396-D4BF7620FF0B}"/>
          </ac:grpSpMkLst>
        </pc:grpChg>
        <pc:grpChg chg="add del mod">
          <ac:chgData name="Elias Wachmann" userId="ea973cba4182fe32" providerId="LiveId" clId="{7CC679A0-93EA-48D1-B444-C414A44C236F}" dt="2025-08-06T07:43:55.421" v="10162" actId="478"/>
          <ac:grpSpMkLst>
            <pc:docMk/>
            <pc:sldMk cId="3098036584" sldId="290"/>
            <ac:grpSpMk id="101" creationId="{BD3D0B9F-3667-AFC7-CE5B-6775A5C90995}"/>
          </ac:grpSpMkLst>
        </pc:grpChg>
        <pc:picChg chg="add mod">
          <ac:chgData name="Elias Wachmann" userId="ea973cba4182fe32" providerId="LiveId" clId="{7CC679A0-93EA-48D1-B444-C414A44C236F}" dt="2025-08-07T13:12:03.991" v="11164" actId="408"/>
          <ac:picMkLst>
            <pc:docMk/>
            <pc:sldMk cId="3098036584" sldId="290"/>
            <ac:picMk id="5" creationId="{3E04DAC1-A42C-857F-9A83-6301464C97B0}"/>
          </ac:picMkLst>
        </pc:picChg>
      </pc:sldChg>
      <pc:sldChg chg="addSp delSp modSp add mod modAnim">
        <pc:chgData name="Elias Wachmann" userId="ea973cba4182fe32" providerId="LiveId" clId="{7CC679A0-93EA-48D1-B444-C414A44C236F}" dt="2025-08-06T11:03:51.989" v="10944" actId="20577"/>
        <pc:sldMkLst>
          <pc:docMk/>
          <pc:sldMk cId="4015608131" sldId="291"/>
        </pc:sldMkLst>
        <pc:spChg chg="mod">
          <ac:chgData name="Elias Wachmann" userId="ea973cba4182fe32" providerId="LiveId" clId="{7CC679A0-93EA-48D1-B444-C414A44C236F}" dt="2025-08-06T11:03:32.408" v="10937" actId="20577"/>
          <ac:spMkLst>
            <pc:docMk/>
            <pc:sldMk cId="4015608131" sldId="291"/>
            <ac:spMk id="2" creationId="{B35C49AF-A1D8-681F-17C1-BF18FA45A662}"/>
          </ac:spMkLst>
        </pc:spChg>
        <pc:spChg chg="add mod">
          <ac:chgData name="Elias Wachmann" userId="ea973cba4182fe32" providerId="LiveId" clId="{7CC679A0-93EA-48D1-B444-C414A44C236F}" dt="2025-08-05T14:43:37.143" v="8041" actId="164"/>
          <ac:spMkLst>
            <pc:docMk/>
            <pc:sldMk cId="4015608131" sldId="291"/>
            <ac:spMk id="5" creationId="{A300BBEA-C05D-3DE6-E58B-F16C55919D8E}"/>
          </ac:spMkLst>
        </pc:spChg>
        <pc:spChg chg="add mod ord">
          <ac:chgData name="Elias Wachmann" userId="ea973cba4182fe32" providerId="LiveId" clId="{7CC679A0-93EA-48D1-B444-C414A44C236F}" dt="2025-08-06T10:08:42.431" v="10741" actId="1076"/>
          <ac:spMkLst>
            <pc:docMk/>
            <pc:sldMk cId="4015608131" sldId="291"/>
            <ac:spMk id="6" creationId="{F5022340-BA0A-E817-74AA-DF4B6E7C9FBD}"/>
          </ac:spMkLst>
        </pc:spChg>
        <pc:spChg chg="add mod">
          <ac:chgData name="Elias Wachmann" userId="ea973cba4182fe32" providerId="LiveId" clId="{7CC679A0-93EA-48D1-B444-C414A44C236F}" dt="2025-08-06T10:07:49.040" v="10716" actId="1076"/>
          <ac:spMkLst>
            <pc:docMk/>
            <pc:sldMk cId="4015608131" sldId="291"/>
            <ac:spMk id="7" creationId="{100A685A-237A-4E57-38DB-FA60015EFA56}"/>
          </ac:spMkLst>
        </pc:spChg>
        <pc:spChg chg="add mod">
          <ac:chgData name="Elias Wachmann" userId="ea973cba4182fe32" providerId="LiveId" clId="{7CC679A0-93EA-48D1-B444-C414A44C236F}" dt="2025-08-06T11:03:51.989" v="10944" actId="20577"/>
          <ac:spMkLst>
            <pc:docMk/>
            <pc:sldMk cId="4015608131" sldId="291"/>
            <ac:spMk id="9" creationId="{4E23ECA9-B15E-D64B-452D-4069E7EAF57D}"/>
          </ac:spMkLst>
        </pc:spChg>
        <pc:spChg chg="mod">
          <ac:chgData name="Elias Wachmann" userId="ea973cba4182fe32" providerId="LiveId" clId="{7CC679A0-93EA-48D1-B444-C414A44C236F}" dt="2025-08-05T14:28:22.660" v="7545" actId="20577"/>
          <ac:spMkLst>
            <pc:docMk/>
            <pc:sldMk cId="4015608131" sldId="291"/>
            <ac:spMk id="20" creationId="{9ED84896-F822-4019-02B4-F9322AA60E7F}"/>
          </ac:spMkLst>
        </pc:spChg>
        <pc:spChg chg="mod topLvl">
          <ac:chgData name="Elias Wachmann" userId="ea973cba4182fe32" providerId="LiveId" clId="{7CC679A0-93EA-48D1-B444-C414A44C236F}" dt="2025-08-05T14:43:37.143" v="8041" actId="164"/>
          <ac:spMkLst>
            <pc:docMk/>
            <pc:sldMk cId="4015608131" sldId="291"/>
            <ac:spMk id="46" creationId="{D625B93E-F08B-741E-8E18-EF12016ADF6D}"/>
          </ac:spMkLst>
        </pc:spChg>
        <pc:spChg chg="add mod">
          <ac:chgData name="Elias Wachmann" userId="ea973cba4182fe32" providerId="LiveId" clId="{7CC679A0-93EA-48D1-B444-C414A44C236F}" dt="2025-08-05T14:43:37.143" v="8041" actId="164"/>
          <ac:spMkLst>
            <pc:docMk/>
            <pc:sldMk cId="4015608131" sldId="291"/>
            <ac:spMk id="47" creationId="{0FEA11AA-8751-44E3-59B9-D69B6DD2614A}"/>
          </ac:spMkLst>
        </pc:spChg>
        <pc:spChg chg="add mod">
          <ac:chgData name="Elias Wachmann" userId="ea973cba4182fe32" providerId="LiveId" clId="{7CC679A0-93EA-48D1-B444-C414A44C236F}" dt="2025-08-05T14:43:37.143" v="8041" actId="164"/>
          <ac:spMkLst>
            <pc:docMk/>
            <pc:sldMk cId="4015608131" sldId="291"/>
            <ac:spMk id="52" creationId="{D23E2C51-084A-2E2C-B088-D4928BB03030}"/>
          </ac:spMkLst>
        </pc:spChg>
        <pc:spChg chg="add mod">
          <ac:chgData name="Elias Wachmann" userId="ea973cba4182fe32" providerId="LiveId" clId="{7CC679A0-93EA-48D1-B444-C414A44C236F}" dt="2025-08-05T14:43:37.143" v="8041" actId="164"/>
          <ac:spMkLst>
            <pc:docMk/>
            <pc:sldMk cId="4015608131" sldId="291"/>
            <ac:spMk id="53" creationId="{870D4792-7E60-FCDB-48A7-3AB3EF0286C5}"/>
          </ac:spMkLst>
        </pc:spChg>
        <pc:spChg chg="add mod">
          <ac:chgData name="Elias Wachmann" userId="ea973cba4182fe32" providerId="LiveId" clId="{7CC679A0-93EA-48D1-B444-C414A44C236F}" dt="2025-08-05T14:36:20.538" v="7788" actId="692"/>
          <ac:spMkLst>
            <pc:docMk/>
            <pc:sldMk cId="4015608131" sldId="291"/>
            <ac:spMk id="73" creationId="{D580F68F-C06A-F669-FE23-D23AF9D5B3F8}"/>
          </ac:spMkLst>
        </pc:spChg>
        <pc:spChg chg="add mod">
          <ac:chgData name="Elias Wachmann" userId="ea973cba4182fe32" providerId="LiveId" clId="{7CC679A0-93EA-48D1-B444-C414A44C236F}" dt="2025-08-06T10:08:53.291" v="10743" actId="14100"/>
          <ac:spMkLst>
            <pc:docMk/>
            <pc:sldMk cId="4015608131" sldId="291"/>
            <ac:spMk id="74" creationId="{56E645F5-06E6-67B6-BF8D-2A43C08D9372}"/>
          </ac:spMkLst>
        </pc:spChg>
        <pc:spChg chg="add mod">
          <ac:chgData name="Elias Wachmann" userId="ea973cba4182fe32" providerId="LiveId" clId="{7CC679A0-93EA-48D1-B444-C414A44C236F}" dt="2025-08-05T14:38:05.814" v="7817" actId="14100"/>
          <ac:spMkLst>
            <pc:docMk/>
            <pc:sldMk cId="4015608131" sldId="291"/>
            <ac:spMk id="76" creationId="{7C296DF4-15FB-47F7-BAFF-6B3C1BCC5EBA}"/>
          </ac:spMkLst>
        </pc:spChg>
        <pc:spChg chg="add mod">
          <ac:chgData name="Elias Wachmann" userId="ea973cba4182fe32" providerId="LiveId" clId="{7CC679A0-93EA-48D1-B444-C414A44C236F}" dt="2025-08-05T14:43:37.143" v="8041" actId="164"/>
          <ac:spMkLst>
            <pc:docMk/>
            <pc:sldMk cId="4015608131" sldId="291"/>
            <ac:spMk id="78" creationId="{7D145A2C-9C20-CAE7-5115-04A2684A292A}"/>
          </ac:spMkLst>
        </pc:spChg>
        <pc:spChg chg="add mod">
          <ac:chgData name="Elias Wachmann" userId="ea973cba4182fe32" providerId="LiveId" clId="{7CC679A0-93EA-48D1-B444-C414A44C236F}" dt="2025-08-05T14:43:37.143" v="8041" actId="164"/>
          <ac:spMkLst>
            <pc:docMk/>
            <pc:sldMk cId="4015608131" sldId="291"/>
            <ac:spMk id="81" creationId="{2C3784FF-9026-4C36-D400-D81E12B88047}"/>
          </ac:spMkLst>
        </pc:spChg>
        <pc:spChg chg="add mod">
          <ac:chgData name="Elias Wachmann" userId="ea973cba4182fe32" providerId="LiveId" clId="{7CC679A0-93EA-48D1-B444-C414A44C236F}" dt="2025-08-05T14:43:02.875" v="8035" actId="1036"/>
          <ac:spMkLst>
            <pc:docMk/>
            <pc:sldMk cId="4015608131" sldId="291"/>
            <ac:spMk id="82" creationId="{B0FD5E26-0F53-192C-93F8-CEEB013900C1}"/>
          </ac:spMkLst>
        </pc:spChg>
        <pc:spChg chg="add mod">
          <ac:chgData name="Elias Wachmann" userId="ea973cba4182fe32" providerId="LiveId" clId="{7CC679A0-93EA-48D1-B444-C414A44C236F}" dt="2025-08-05T14:43:02.875" v="8035" actId="1036"/>
          <ac:spMkLst>
            <pc:docMk/>
            <pc:sldMk cId="4015608131" sldId="291"/>
            <ac:spMk id="86" creationId="{19B6B72E-01AB-211F-8EDE-6463E05E3993}"/>
          </ac:spMkLst>
        </pc:spChg>
        <pc:spChg chg="add mod">
          <ac:chgData name="Elias Wachmann" userId="ea973cba4182fe32" providerId="LiveId" clId="{7CC679A0-93EA-48D1-B444-C414A44C236F}" dt="2025-08-05T14:43:37.143" v="8041" actId="164"/>
          <ac:spMkLst>
            <pc:docMk/>
            <pc:sldMk cId="4015608131" sldId="291"/>
            <ac:spMk id="94" creationId="{F57D89D9-AE6F-027F-FE33-63DFD580E95F}"/>
          </ac:spMkLst>
        </pc:spChg>
        <pc:spChg chg="add mod">
          <ac:chgData name="Elias Wachmann" userId="ea973cba4182fe32" providerId="LiveId" clId="{7CC679A0-93EA-48D1-B444-C414A44C236F}" dt="2025-08-05T14:43:37.143" v="8041" actId="164"/>
          <ac:spMkLst>
            <pc:docMk/>
            <pc:sldMk cId="4015608131" sldId="291"/>
            <ac:spMk id="99" creationId="{2B384B30-9A37-D3F4-BC44-7641F2877D52}"/>
          </ac:spMkLst>
        </pc:spChg>
        <pc:spChg chg="add mod">
          <ac:chgData name="Elias Wachmann" userId="ea973cba4182fe32" providerId="LiveId" clId="{7CC679A0-93EA-48D1-B444-C414A44C236F}" dt="2025-08-06T10:06:55.056" v="10684" actId="20577"/>
          <ac:spMkLst>
            <pc:docMk/>
            <pc:sldMk cId="4015608131" sldId="291"/>
            <ac:spMk id="100" creationId="{176A7B9F-02C7-E407-21B2-36A55049E2FF}"/>
          </ac:spMkLst>
        </pc:spChg>
        <pc:spChg chg="add mod">
          <ac:chgData name="Elias Wachmann" userId="ea973cba4182fe32" providerId="LiveId" clId="{7CC679A0-93EA-48D1-B444-C414A44C236F}" dt="2025-08-05T14:44:15.032" v="8051" actId="164"/>
          <ac:spMkLst>
            <pc:docMk/>
            <pc:sldMk cId="4015608131" sldId="291"/>
            <ac:spMk id="102" creationId="{DA81B083-CE77-AC83-A274-0B7761B29E45}"/>
          </ac:spMkLst>
        </pc:spChg>
        <pc:spChg chg="mod">
          <ac:chgData name="Elias Wachmann" userId="ea973cba4182fe32" providerId="LiveId" clId="{7CC679A0-93EA-48D1-B444-C414A44C236F}" dt="2025-08-05T14:47:36.333" v="8087"/>
          <ac:spMkLst>
            <pc:docMk/>
            <pc:sldMk cId="4015608131" sldId="291"/>
            <ac:spMk id="107" creationId="{1BD94AFC-19F6-B44A-9D30-4DF0C1317B63}"/>
          </ac:spMkLst>
        </pc:spChg>
        <pc:spChg chg="mod">
          <ac:chgData name="Elias Wachmann" userId="ea973cba4182fe32" providerId="LiveId" clId="{7CC679A0-93EA-48D1-B444-C414A44C236F}" dt="2025-08-05T14:47:36.333" v="8087"/>
          <ac:spMkLst>
            <pc:docMk/>
            <pc:sldMk cId="4015608131" sldId="291"/>
            <ac:spMk id="109" creationId="{932860FD-9B1F-E211-7BBB-A21A277CBD9B}"/>
          </ac:spMkLst>
        </pc:spChg>
        <pc:spChg chg="mod">
          <ac:chgData name="Elias Wachmann" userId="ea973cba4182fe32" providerId="LiveId" clId="{7CC679A0-93EA-48D1-B444-C414A44C236F}" dt="2025-08-06T10:11:00.359" v="10771" actId="20577"/>
          <ac:spMkLst>
            <pc:docMk/>
            <pc:sldMk cId="4015608131" sldId="291"/>
            <ac:spMk id="111" creationId="{BABC8DF6-1E9B-E28C-BF02-1E8F2FE95C0D}"/>
          </ac:spMkLst>
        </pc:spChg>
        <pc:spChg chg="mod">
          <ac:chgData name="Elias Wachmann" userId="ea973cba4182fe32" providerId="LiveId" clId="{7CC679A0-93EA-48D1-B444-C414A44C236F}" dt="2025-08-05T14:47:36.333" v="8087"/>
          <ac:spMkLst>
            <pc:docMk/>
            <pc:sldMk cId="4015608131" sldId="291"/>
            <ac:spMk id="112" creationId="{2AC62E65-89B2-C169-15A0-EABB79F8C7DF}"/>
          </ac:spMkLst>
        </pc:spChg>
        <pc:spChg chg="mod">
          <ac:chgData name="Elias Wachmann" userId="ea973cba4182fe32" providerId="LiveId" clId="{7CC679A0-93EA-48D1-B444-C414A44C236F}" dt="2025-08-05T14:47:36.333" v="8087"/>
          <ac:spMkLst>
            <pc:docMk/>
            <pc:sldMk cId="4015608131" sldId="291"/>
            <ac:spMk id="113" creationId="{5C0036DB-F898-06DC-E37E-359BF0480DD7}"/>
          </ac:spMkLst>
        </pc:spChg>
        <pc:spChg chg="mod">
          <ac:chgData name="Elias Wachmann" userId="ea973cba4182fe32" providerId="LiveId" clId="{7CC679A0-93EA-48D1-B444-C414A44C236F}" dt="2025-08-05T14:47:36.333" v="8087"/>
          <ac:spMkLst>
            <pc:docMk/>
            <pc:sldMk cId="4015608131" sldId="291"/>
            <ac:spMk id="115" creationId="{D4888ADA-47C4-7B4C-F4B6-7603351CE213}"/>
          </ac:spMkLst>
        </pc:spChg>
        <pc:spChg chg="mod">
          <ac:chgData name="Elias Wachmann" userId="ea973cba4182fe32" providerId="LiveId" clId="{7CC679A0-93EA-48D1-B444-C414A44C236F}" dt="2025-08-05T14:47:36.333" v="8087"/>
          <ac:spMkLst>
            <pc:docMk/>
            <pc:sldMk cId="4015608131" sldId="291"/>
            <ac:spMk id="116" creationId="{05397361-528B-B29F-CC61-6795581C7C32}"/>
          </ac:spMkLst>
        </pc:spChg>
        <pc:spChg chg="mod">
          <ac:chgData name="Elias Wachmann" userId="ea973cba4182fe32" providerId="LiveId" clId="{7CC679A0-93EA-48D1-B444-C414A44C236F}" dt="2025-08-05T14:47:36.333" v="8087"/>
          <ac:spMkLst>
            <pc:docMk/>
            <pc:sldMk cId="4015608131" sldId="291"/>
            <ac:spMk id="119" creationId="{C61F930C-9265-0920-04DA-EE7290B4B2AB}"/>
          </ac:spMkLst>
        </pc:spChg>
        <pc:spChg chg="mod">
          <ac:chgData name="Elias Wachmann" userId="ea973cba4182fe32" providerId="LiveId" clId="{7CC679A0-93EA-48D1-B444-C414A44C236F}" dt="2025-08-05T14:47:36.333" v="8087"/>
          <ac:spMkLst>
            <pc:docMk/>
            <pc:sldMk cId="4015608131" sldId="291"/>
            <ac:spMk id="120" creationId="{F91E8191-AC68-6DDB-8BCF-426EF0134E62}"/>
          </ac:spMkLst>
        </pc:spChg>
        <pc:spChg chg="mod">
          <ac:chgData name="Elias Wachmann" userId="ea973cba4182fe32" providerId="LiveId" clId="{7CC679A0-93EA-48D1-B444-C414A44C236F}" dt="2025-08-05T14:47:36.333" v="8087"/>
          <ac:spMkLst>
            <pc:docMk/>
            <pc:sldMk cId="4015608131" sldId="291"/>
            <ac:spMk id="121" creationId="{201DAB20-6257-DDDB-FADF-EADAE6A9BE29}"/>
          </ac:spMkLst>
        </pc:spChg>
        <pc:spChg chg="mod">
          <ac:chgData name="Elias Wachmann" userId="ea973cba4182fe32" providerId="LiveId" clId="{7CC679A0-93EA-48D1-B444-C414A44C236F}" dt="2025-08-05T14:47:36.333" v="8087"/>
          <ac:spMkLst>
            <pc:docMk/>
            <pc:sldMk cId="4015608131" sldId="291"/>
            <ac:spMk id="122" creationId="{AF2A1620-D56E-4AA0-5471-637C77D3DF9F}"/>
          </ac:spMkLst>
        </pc:spChg>
        <pc:grpChg chg="mod">
          <ac:chgData name="Elias Wachmann" userId="ea973cba4182fe32" providerId="LiveId" clId="{7CC679A0-93EA-48D1-B444-C414A44C236F}" dt="2025-08-05T14:44:15.032" v="8051" actId="164"/>
          <ac:grpSpMkLst>
            <pc:docMk/>
            <pc:sldMk cId="4015608131" sldId="291"/>
            <ac:grpSpMk id="101" creationId="{6D5AB566-F742-BFA2-1766-A1A099E785EE}"/>
          </ac:grpSpMkLst>
        </pc:grpChg>
        <pc:grpChg chg="add mod">
          <ac:chgData name="Elias Wachmann" userId="ea973cba4182fe32" providerId="LiveId" clId="{7CC679A0-93EA-48D1-B444-C414A44C236F}" dt="2025-08-05T14:44:17.110" v="8052" actId="1076"/>
          <ac:grpSpMkLst>
            <pc:docMk/>
            <pc:sldMk cId="4015608131" sldId="291"/>
            <ac:grpSpMk id="103" creationId="{B375FC68-E19B-2252-EDB6-2AC9F49ECA73}"/>
          </ac:grpSpMkLst>
        </pc:grpChg>
        <pc:grpChg chg="mod">
          <ac:chgData name="Elias Wachmann" userId="ea973cba4182fe32" providerId="LiveId" clId="{7CC679A0-93EA-48D1-B444-C414A44C236F}" dt="2025-08-05T14:47:43.109" v="8088" actId="1076"/>
          <ac:grpSpMkLst>
            <pc:docMk/>
            <pc:sldMk cId="4015608131" sldId="291"/>
            <ac:grpSpMk id="104" creationId="{31F4CB61-5F23-1432-14C4-8C23A04D6070}"/>
          </ac:grpSpMkLst>
        </pc:grpChg>
        <pc:picChg chg="add mod">
          <ac:chgData name="Elias Wachmann" userId="ea973cba4182fe32" providerId="LiveId" clId="{7CC679A0-93EA-48D1-B444-C414A44C236F}" dt="2025-08-06T10:05:18.793" v="10677" actId="1076"/>
          <ac:picMkLst>
            <pc:docMk/>
            <pc:sldMk cId="4015608131" sldId="291"/>
            <ac:picMk id="4" creationId="{1AC808A2-1B47-07B3-C21C-E96A61AEA2AC}"/>
          </ac:picMkLst>
        </pc:picChg>
        <pc:picChg chg="add mod">
          <ac:chgData name="Elias Wachmann" userId="ea973cba4182fe32" providerId="LiveId" clId="{7CC679A0-93EA-48D1-B444-C414A44C236F}" dt="2025-08-06T10:05:17.534" v="10676" actId="1076"/>
          <ac:picMkLst>
            <pc:docMk/>
            <pc:sldMk cId="4015608131" sldId="291"/>
            <ac:picMk id="10" creationId="{7A1DA938-503F-C431-44BD-24691A8A0F49}"/>
          </ac:picMkLst>
        </pc:picChg>
      </pc:sldChg>
      <pc:sldChg chg="add del">
        <pc:chgData name="Elias Wachmann" userId="ea973cba4182fe32" providerId="LiveId" clId="{7CC679A0-93EA-48D1-B444-C414A44C236F}" dt="2025-08-05T14:55:36.663" v="8234" actId="47"/>
        <pc:sldMkLst>
          <pc:docMk/>
          <pc:sldMk cId="556095486" sldId="292"/>
        </pc:sldMkLst>
      </pc:sldChg>
      <pc:sldChg chg="modSp add del mod">
        <pc:chgData name="Elias Wachmann" userId="ea973cba4182fe32" providerId="LiveId" clId="{7CC679A0-93EA-48D1-B444-C414A44C236F}" dt="2025-08-05T14:55:36.663" v="8234" actId="47"/>
        <pc:sldMkLst>
          <pc:docMk/>
          <pc:sldMk cId="1971889000" sldId="293"/>
        </pc:sldMkLst>
      </pc:sldChg>
      <pc:sldChg chg="modSp add del mod">
        <pc:chgData name="Elias Wachmann" userId="ea973cba4182fe32" providerId="LiveId" clId="{7CC679A0-93EA-48D1-B444-C414A44C236F}" dt="2025-08-05T14:55:36.663" v="8234" actId="47"/>
        <pc:sldMkLst>
          <pc:docMk/>
          <pc:sldMk cId="3397136419" sldId="294"/>
        </pc:sldMkLst>
      </pc:sldChg>
      <pc:sldChg chg="addSp modSp add del mod modAnim">
        <pc:chgData name="Elias Wachmann" userId="ea973cba4182fe32" providerId="LiveId" clId="{7CC679A0-93EA-48D1-B444-C414A44C236F}" dt="2025-08-05T15:17:30.432" v="9534" actId="47"/>
        <pc:sldMkLst>
          <pc:docMk/>
          <pc:sldMk cId="450294301" sldId="295"/>
        </pc:sldMkLst>
      </pc:sldChg>
      <pc:sldChg chg="addSp delSp modSp add mod delAnim modAnim">
        <pc:chgData name="Elias Wachmann" userId="ea973cba4182fe32" providerId="LiveId" clId="{7CC679A0-93EA-48D1-B444-C414A44C236F}" dt="2025-08-07T16:33:01.606" v="11168" actId="1076"/>
        <pc:sldMkLst>
          <pc:docMk/>
          <pc:sldMk cId="926847825" sldId="296"/>
        </pc:sldMkLst>
        <pc:spChg chg="mod">
          <ac:chgData name="Elias Wachmann" userId="ea973cba4182fe32" providerId="LiveId" clId="{7CC679A0-93EA-48D1-B444-C414A44C236F}" dt="2025-08-05T14:56:14.964" v="8272" actId="20577"/>
          <ac:spMkLst>
            <pc:docMk/>
            <pc:sldMk cId="926847825" sldId="296"/>
            <ac:spMk id="3" creationId="{C2528047-D88D-2663-D11A-26D56B2CB80E}"/>
          </ac:spMkLst>
        </pc:spChg>
        <pc:spChg chg="add mod">
          <ac:chgData name="Elias Wachmann" userId="ea973cba4182fe32" providerId="LiveId" clId="{7CC679A0-93EA-48D1-B444-C414A44C236F}" dt="2025-08-05T15:25:03.440" v="9752" actId="20577"/>
          <ac:spMkLst>
            <pc:docMk/>
            <pc:sldMk cId="926847825" sldId="296"/>
            <ac:spMk id="8" creationId="{D0CEB2CF-624E-45A7-0DCB-8286EFF1DEC0}"/>
          </ac:spMkLst>
        </pc:spChg>
        <pc:spChg chg="mod">
          <ac:chgData name="Elias Wachmann" userId="ea973cba4182fe32" providerId="LiveId" clId="{7CC679A0-93EA-48D1-B444-C414A44C236F}" dt="2025-08-05T15:19:42.514" v="9636" actId="20577"/>
          <ac:spMkLst>
            <pc:docMk/>
            <pc:sldMk cId="926847825" sldId="296"/>
            <ac:spMk id="20" creationId="{63D4A44D-A94F-B75B-B9F0-42C4496F8B22}"/>
          </ac:spMkLst>
        </pc:spChg>
        <pc:picChg chg="add mod">
          <ac:chgData name="Elias Wachmann" userId="ea973cba4182fe32" providerId="LiveId" clId="{7CC679A0-93EA-48D1-B444-C414A44C236F}" dt="2025-08-05T15:19:31.011" v="9626" actId="1076"/>
          <ac:picMkLst>
            <pc:docMk/>
            <pc:sldMk cId="926847825" sldId="296"/>
            <ac:picMk id="10" creationId="{C78607FD-B500-EC07-886C-06F61544743D}"/>
          </ac:picMkLst>
        </pc:picChg>
        <pc:picChg chg="add mod modCrop">
          <ac:chgData name="Elias Wachmann" userId="ea973cba4182fe32" providerId="LiveId" clId="{7CC679A0-93EA-48D1-B444-C414A44C236F}" dt="2025-08-07T16:33:01.606" v="11168" actId="1076"/>
          <ac:picMkLst>
            <pc:docMk/>
            <pc:sldMk cId="926847825" sldId="296"/>
            <ac:picMk id="15" creationId="{16614107-5209-C66C-DFB0-82EA053C94E2}"/>
          </ac:picMkLst>
        </pc:picChg>
      </pc:sldChg>
      <pc:sldChg chg="addSp delSp modSp add mod ord modNotesTx">
        <pc:chgData name="Elias Wachmann" userId="ea973cba4182fe32" providerId="LiveId" clId="{7CC679A0-93EA-48D1-B444-C414A44C236F}" dt="2025-08-06T22:10:07.431" v="11135" actId="1076"/>
        <pc:sldMkLst>
          <pc:docMk/>
          <pc:sldMk cId="823722787" sldId="297"/>
        </pc:sldMkLst>
        <pc:spChg chg="del">
          <ac:chgData name="Elias Wachmann" userId="ea973cba4182fe32" providerId="LiveId" clId="{7CC679A0-93EA-48D1-B444-C414A44C236F}" dt="2025-08-06T22:01:01.776" v="11086" actId="478"/>
          <ac:spMkLst>
            <pc:docMk/>
            <pc:sldMk cId="823722787" sldId="297"/>
            <ac:spMk id="2" creationId="{FE753B31-2D5A-F7AE-7728-B8838452B9CB}"/>
          </ac:spMkLst>
        </pc:spChg>
        <pc:spChg chg="del">
          <ac:chgData name="Elias Wachmann" userId="ea973cba4182fe32" providerId="LiveId" clId="{7CC679A0-93EA-48D1-B444-C414A44C236F}" dt="2025-08-06T22:01:07.103" v="11089" actId="478"/>
          <ac:spMkLst>
            <pc:docMk/>
            <pc:sldMk cId="823722787" sldId="297"/>
            <ac:spMk id="3" creationId="{C7F97D0E-DAE1-1C26-298B-ADDAE36E85E7}"/>
          </ac:spMkLst>
        </pc:spChg>
        <pc:spChg chg="del">
          <ac:chgData name="Elias Wachmann" userId="ea973cba4182fe32" providerId="LiveId" clId="{7CC679A0-93EA-48D1-B444-C414A44C236F}" dt="2025-08-06T22:01:05.732" v="11088" actId="478"/>
          <ac:spMkLst>
            <pc:docMk/>
            <pc:sldMk cId="823722787" sldId="297"/>
            <ac:spMk id="4" creationId="{ECAA2EAB-404C-34CE-7BE3-CE6ABFD3997B}"/>
          </ac:spMkLst>
        </pc:spChg>
        <pc:spChg chg="mod">
          <ac:chgData name="Elias Wachmann" userId="ea973cba4182fe32" providerId="LiveId" clId="{7CC679A0-93EA-48D1-B444-C414A44C236F}" dt="2025-08-06T22:01:57.649" v="11096" actId="6549"/>
          <ac:spMkLst>
            <pc:docMk/>
            <pc:sldMk cId="823722787" sldId="297"/>
            <ac:spMk id="8" creationId="{C8135E44-F364-2F4E-48D4-74D555323592}"/>
          </ac:spMkLst>
        </pc:spChg>
        <pc:spChg chg="add mod">
          <ac:chgData name="Elias Wachmann" userId="ea973cba4182fe32" providerId="LiveId" clId="{7CC679A0-93EA-48D1-B444-C414A44C236F}" dt="2025-08-06T22:01:02.846" v="11087"/>
          <ac:spMkLst>
            <pc:docMk/>
            <pc:sldMk cId="823722787" sldId="297"/>
            <ac:spMk id="9" creationId="{E4B82ACB-E50E-85C6-2B47-73312D54718D}"/>
          </ac:spMkLst>
        </pc:spChg>
        <pc:spChg chg="add mod">
          <ac:chgData name="Elias Wachmann" userId="ea973cba4182fe32" providerId="LiveId" clId="{7CC679A0-93EA-48D1-B444-C414A44C236F}" dt="2025-08-06T22:01:02.846" v="11087"/>
          <ac:spMkLst>
            <pc:docMk/>
            <pc:sldMk cId="823722787" sldId="297"/>
            <ac:spMk id="12" creationId="{CD20FA76-FAC6-F426-010C-F39245F8B428}"/>
          </ac:spMkLst>
        </pc:spChg>
        <pc:spChg chg="add del mod">
          <ac:chgData name="Elias Wachmann" userId="ea973cba4182fe32" providerId="LiveId" clId="{7CC679A0-93EA-48D1-B444-C414A44C236F}" dt="2025-08-06T22:08:15.968" v="11125" actId="478"/>
          <ac:spMkLst>
            <pc:docMk/>
            <pc:sldMk cId="823722787" sldId="297"/>
            <ac:spMk id="17" creationId="{33B2C95C-638B-4D49-1F33-AF5A623E7028}"/>
          </ac:spMkLst>
        </pc:spChg>
        <pc:picChg chg="add mod">
          <ac:chgData name="Elias Wachmann" userId="ea973cba4182fe32" providerId="LiveId" clId="{7CC679A0-93EA-48D1-B444-C414A44C236F}" dt="2025-08-06T22:01:02.846" v="11087"/>
          <ac:picMkLst>
            <pc:docMk/>
            <pc:sldMk cId="823722787" sldId="297"/>
            <ac:picMk id="5" creationId="{2424E8E0-AEB6-E2D8-8815-F85C81EAB07F}"/>
          </ac:picMkLst>
        </pc:picChg>
        <pc:picChg chg="add mod">
          <ac:chgData name="Elias Wachmann" userId="ea973cba4182fe32" providerId="LiveId" clId="{7CC679A0-93EA-48D1-B444-C414A44C236F}" dt="2025-08-06T22:01:02.846" v="11087"/>
          <ac:picMkLst>
            <pc:docMk/>
            <pc:sldMk cId="823722787" sldId="297"/>
            <ac:picMk id="6" creationId="{F5FC7AD6-3BA0-94D7-80F2-7C70401CEE66}"/>
          </ac:picMkLst>
        </pc:picChg>
        <pc:picChg chg="add mod">
          <ac:chgData name="Elias Wachmann" userId="ea973cba4182fe32" providerId="LiveId" clId="{7CC679A0-93EA-48D1-B444-C414A44C236F}" dt="2025-08-06T22:01:19.454" v="11092" actId="1076"/>
          <ac:picMkLst>
            <pc:docMk/>
            <pc:sldMk cId="823722787" sldId="297"/>
            <ac:picMk id="7" creationId="{6462641D-1C57-894A-5CDE-C8BE4028914E}"/>
          </ac:picMkLst>
        </pc:picChg>
        <pc:picChg chg="add mod">
          <ac:chgData name="Elias Wachmann" userId="ea973cba4182fe32" providerId="LiveId" clId="{7CC679A0-93EA-48D1-B444-C414A44C236F}" dt="2025-08-06T22:01:18.322" v="11091" actId="1076"/>
          <ac:picMkLst>
            <pc:docMk/>
            <pc:sldMk cId="823722787" sldId="297"/>
            <ac:picMk id="10" creationId="{98FBD34E-3E56-2961-575A-F124E24802C5}"/>
          </ac:picMkLst>
        </pc:picChg>
        <pc:picChg chg="add mod">
          <ac:chgData name="Elias Wachmann" userId="ea973cba4182fe32" providerId="LiveId" clId="{7CC679A0-93EA-48D1-B444-C414A44C236F}" dt="2025-08-06T22:01:02.846" v="11087"/>
          <ac:picMkLst>
            <pc:docMk/>
            <pc:sldMk cId="823722787" sldId="297"/>
            <ac:picMk id="11" creationId="{C42ED050-F683-97DC-60B1-1096FE0B3817}"/>
          </ac:picMkLst>
        </pc:picChg>
        <pc:picChg chg="add mod">
          <ac:chgData name="Elias Wachmann" userId="ea973cba4182fe32" providerId="LiveId" clId="{7CC679A0-93EA-48D1-B444-C414A44C236F}" dt="2025-08-06T22:10:07.431" v="11135" actId="1076"/>
          <ac:picMkLst>
            <pc:docMk/>
            <pc:sldMk cId="823722787" sldId="297"/>
            <ac:picMk id="13" creationId="{9A474153-52E8-BCCF-9D8A-3B0F9CDCA210}"/>
          </ac:picMkLst>
        </pc:picChg>
        <pc:picChg chg="add del mod">
          <ac:chgData name="Elias Wachmann" userId="ea973cba4182fe32" providerId="LiveId" clId="{7CC679A0-93EA-48D1-B444-C414A44C236F}" dt="2025-08-06T22:01:13.170" v="11090" actId="478"/>
          <ac:picMkLst>
            <pc:docMk/>
            <pc:sldMk cId="823722787" sldId="297"/>
            <ac:picMk id="14" creationId="{4313A42B-93A6-0A37-84BF-B9215571466A}"/>
          </ac:picMkLst>
        </pc:picChg>
        <pc:picChg chg="add mod">
          <ac:chgData name="Elias Wachmann" userId="ea973cba4182fe32" providerId="LiveId" clId="{7CC679A0-93EA-48D1-B444-C414A44C236F}" dt="2025-08-06T22:08:50.287" v="11132" actId="1076"/>
          <ac:picMkLst>
            <pc:docMk/>
            <pc:sldMk cId="823722787" sldId="297"/>
            <ac:picMk id="16" creationId="{B384D90A-9A71-F9C7-07DF-7D787CFD579D}"/>
          </ac:picMkLst>
        </pc:picChg>
        <pc:picChg chg="add mod modCrop">
          <ac:chgData name="Elias Wachmann" userId="ea973cba4182fe32" providerId="LiveId" clId="{7CC679A0-93EA-48D1-B444-C414A44C236F}" dt="2025-08-06T22:09:16.718" v="11134"/>
          <ac:picMkLst>
            <pc:docMk/>
            <pc:sldMk cId="823722787" sldId="297"/>
            <ac:picMk id="19" creationId="{BDEA1CF4-BF03-B481-6940-C32503F7443D}"/>
          </ac:picMkLst>
        </pc:picChg>
      </pc:sldChg>
      <pc:sldChg chg="add del">
        <pc:chgData name="Elias Wachmann" userId="ea973cba4182fe32" providerId="LiveId" clId="{7CC679A0-93EA-48D1-B444-C414A44C236F}" dt="2025-08-05T14:56:21.380" v="8273" actId="47"/>
        <pc:sldMkLst>
          <pc:docMk/>
          <pc:sldMk cId="3500523487" sldId="297"/>
        </pc:sldMkLst>
      </pc:sldChg>
      <pc:sldChg chg="addSp modSp add mod modAnim">
        <pc:chgData name="Elias Wachmann" userId="ea973cba4182fe32" providerId="LiveId" clId="{7CC679A0-93EA-48D1-B444-C414A44C236F}" dt="2025-08-06T08:37:36.080" v="10298"/>
        <pc:sldMkLst>
          <pc:docMk/>
          <pc:sldMk cId="492323511" sldId="298"/>
        </pc:sldMkLst>
        <pc:spChg chg="mod">
          <ac:chgData name="Elias Wachmann" userId="ea973cba4182fe32" providerId="LiveId" clId="{7CC679A0-93EA-48D1-B444-C414A44C236F}" dt="2025-08-05T14:57:28.492" v="8316" actId="20577"/>
          <ac:spMkLst>
            <pc:docMk/>
            <pc:sldMk cId="492323511" sldId="298"/>
            <ac:spMk id="3" creationId="{C3F9AA7D-F471-6849-646C-5F36051DD124}"/>
          </ac:spMkLst>
        </pc:spChg>
        <pc:spChg chg="add mod">
          <ac:chgData name="Elias Wachmann" userId="ea973cba4182fe32" providerId="LiveId" clId="{7CC679A0-93EA-48D1-B444-C414A44C236F}" dt="2025-08-06T07:49:23.015" v="10212" actId="20577"/>
          <ac:spMkLst>
            <pc:docMk/>
            <pc:sldMk cId="492323511" sldId="298"/>
            <ac:spMk id="6" creationId="{52892E18-3A3A-3F53-1268-3A320D595C61}"/>
          </ac:spMkLst>
        </pc:spChg>
        <pc:spChg chg="mod">
          <ac:chgData name="Elias Wachmann" userId="ea973cba4182fe32" providerId="LiveId" clId="{7CC679A0-93EA-48D1-B444-C414A44C236F}" dt="2025-08-05T14:58:21.810" v="8338" actId="20577"/>
          <ac:spMkLst>
            <pc:docMk/>
            <pc:sldMk cId="492323511" sldId="298"/>
            <ac:spMk id="20" creationId="{EDC0FD06-5A7E-A015-FB49-C32404DA8AD7}"/>
          </ac:spMkLst>
        </pc:spChg>
        <pc:spChg chg="mod">
          <ac:chgData name="Elias Wachmann" userId="ea973cba4182fe32" providerId="LiveId" clId="{7CC679A0-93EA-48D1-B444-C414A44C236F}" dt="2025-08-05T15:06:38.016" v="9085" actId="12789"/>
          <ac:spMkLst>
            <pc:docMk/>
            <pc:sldMk cId="492323511" sldId="298"/>
            <ac:spMk id="21" creationId="{0ED4414C-C363-A814-A5FE-D69A4E7AE418}"/>
          </ac:spMkLst>
        </pc:spChg>
      </pc:sldChg>
      <pc:sldChg chg="addSp modSp add mod modAnim">
        <pc:chgData name="Elias Wachmann" userId="ea973cba4182fe32" providerId="LiveId" clId="{7CC679A0-93EA-48D1-B444-C414A44C236F}" dt="2025-08-06T08:37:11.593" v="10296"/>
        <pc:sldMkLst>
          <pc:docMk/>
          <pc:sldMk cId="3614721389" sldId="299"/>
        </pc:sldMkLst>
        <pc:spChg chg="mod">
          <ac:chgData name="Elias Wachmann" userId="ea973cba4182fe32" providerId="LiveId" clId="{7CC679A0-93EA-48D1-B444-C414A44C236F}" dt="2025-08-05T15:02:15.400" v="8554" actId="20577"/>
          <ac:spMkLst>
            <pc:docMk/>
            <pc:sldMk cId="3614721389" sldId="299"/>
            <ac:spMk id="3" creationId="{E903F199-0C92-9C04-496D-1F6ECBD20E70}"/>
          </ac:spMkLst>
        </pc:spChg>
        <pc:spChg chg="mod">
          <ac:chgData name="Elias Wachmann" userId="ea973cba4182fe32" providerId="LiveId" clId="{7CC679A0-93EA-48D1-B444-C414A44C236F}" dt="2025-08-05T15:02:26.496" v="8594" actId="20577"/>
          <ac:spMkLst>
            <pc:docMk/>
            <pc:sldMk cId="3614721389" sldId="299"/>
            <ac:spMk id="20" creationId="{29283AAC-D8DE-741F-DF0F-49E7F67939F5}"/>
          </ac:spMkLst>
        </pc:spChg>
        <pc:spChg chg="mod">
          <ac:chgData name="Elias Wachmann" userId="ea973cba4182fe32" providerId="LiveId" clId="{7CC679A0-93EA-48D1-B444-C414A44C236F}" dt="2025-08-05T15:08:57.382" v="9126" actId="20577"/>
          <ac:spMkLst>
            <pc:docMk/>
            <pc:sldMk cId="3614721389" sldId="299"/>
            <ac:spMk id="21" creationId="{824484CB-5FDB-6122-4AE7-42C550945AF6}"/>
          </ac:spMkLst>
        </pc:spChg>
        <pc:picChg chg="add mod">
          <ac:chgData name="Elias Wachmann" userId="ea973cba4182fe32" providerId="LiveId" clId="{7CC679A0-93EA-48D1-B444-C414A44C236F}" dt="2025-08-05T15:03:51.880" v="8778" actId="1076"/>
          <ac:picMkLst>
            <pc:docMk/>
            <pc:sldMk cId="3614721389" sldId="299"/>
            <ac:picMk id="6" creationId="{4C03740F-8772-A6AE-1ACC-A4C77FEC7D75}"/>
          </ac:picMkLst>
        </pc:picChg>
      </pc:sldChg>
      <pc:sldChg chg="modSp add mod modAnim">
        <pc:chgData name="Elias Wachmann" userId="ea973cba4182fe32" providerId="LiveId" clId="{7CC679A0-93EA-48D1-B444-C414A44C236F}" dt="2025-08-06T07:47:19.435" v="10189"/>
        <pc:sldMkLst>
          <pc:docMk/>
          <pc:sldMk cId="1595855673" sldId="300"/>
        </pc:sldMkLst>
        <pc:spChg chg="mod">
          <ac:chgData name="Elias Wachmann" userId="ea973cba4182fe32" providerId="LiveId" clId="{7CC679A0-93EA-48D1-B444-C414A44C236F}" dt="2025-08-05T15:11:22.673" v="9330" actId="27636"/>
          <ac:spMkLst>
            <pc:docMk/>
            <pc:sldMk cId="1595855673" sldId="300"/>
            <ac:spMk id="21" creationId="{7971610E-C441-BC74-1DD3-D4254AAB1877}"/>
          </ac:spMkLst>
        </pc:spChg>
        <pc:picChg chg="mod">
          <ac:chgData name="Elias Wachmann" userId="ea973cba4182fe32" providerId="LiveId" clId="{7CC679A0-93EA-48D1-B444-C414A44C236F}" dt="2025-08-05T15:11:27.081" v="9331" actId="14100"/>
          <ac:picMkLst>
            <pc:docMk/>
            <pc:sldMk cId="1595855673" sldId="300"/>
            <ac:picMk id="7" creationId="{BB234281-E4BA-ED00-C15D-C499B28EC5C7}"/>
          </ac:picMkLst>
        </pc:picChg>
      </pc:sldChg>
      <pc:sldChg chg="addSp delSp modSp add mod delAnim modAnim">
        <pc:chgData name="Elias Wachmann" userId="ea973cba4182fe32" providerId="LiveId" clId="{7CC679A0-93EA-48D1-B444-C414A44C236F}" dt="2025-08-07T16:34:05.450" v="11176"/>
        <pc:sldMkLst>
          <pc:docMk/>
          <pc:sldMk cId="2000329624" sldId="301"/>
        </pc:sldMkLst>
        <pc:spChg chg="mod">
          <ac:chgData name="Elias Wachmann" userId="ea973cba4182fe32" providerId="LiveId" clId="{7CC679A0-93EA-48D1-B444-C414A44C236F}" dt="2025-08-05T15:18:31.195" v="9617" actId="1036"/>
          <ac:spMkLst>
            <pc:docMk/>
            <pc:sldMk cId="2000329624" sldId="301"/>
            <ac:spMk id="21" creationId="{E889D429-E258-9327-7A79-40D2BB6B924F}"/>
          </ac:spMkLst>
        </pc:spChg>
        <pc:picChg chg="add mod">
          <ac:chgData name="Elias Wachmann" userId="ea973cba4182fe32" providerId="LiveId" clId="{7CC679A0-93EA-48D1-B444-C414A44C236F}" dt="2025-08-06T10:16:34.838" v="10776" actId="1076"/>
          <ac:picMkLst>
            <pc:docMk/>
            <pc:sldMk cId="2000329624" sldId="301"/>
            <ac:picMk id="6" creationId="{EF10E7B3-7248-CFF8-0CAA-86B1393C6194}"/>
          </ac:picMkLst>
        </pc:picChg>
        <pc:picChg chg="add mod modCrop">
          <ac:chgData name="Elias Wachmann" userId="ea973cba4182fe32" providerId="LiveId" clId="{7CC679A0-93EA-48D1-B444-C414A44C236F}" dt="2025-08-07T16:33:51.321" v="11174" actId="732"/>
          <ac:picMkLst>
            <pc:docMk/>
            <pc:sldMk cId="2000329624" sldId="301"/>
            <ac:picMk id="7" creationId="{8C6EAFD2-7252-24E3-B3DF-BA93299B246D}"/>
          </ac:picMkLst>
        </pc:picChg>
        <pc:picChg chg="add del mod">
          <ac:chgData name="Elias Wachmann" userId="ea973cba4182fe32" providerId="LiveId" clId="{7CC679A0-93EA-48D1-B444-C414A44C236F}" dt="2025-08-07T16:33:43.868" v="11171" actId="478"/>
          <ac:picMkLst>
            <pc:docMk/>
            <pc:sldMk cId="2000329624" sldId="301"/>
            <ac:picMk id="8" creationId="{B7BE0DEF-C763-21D4-A42F-285472F2ADC4}"/>
          </ac:picMkLst>
        </pc:picChg>
      </pc:sldChg>
      <pc:sldChg chg="addSp delSp modSp add mod">
        <pc:chgData name="Elias Wachmann" userId="ea973cba4182fe32" providerId="LiveId" clId="{7CC679A0-93EA-48D1-B444-C414A44C236F}" dt="2025-08-05T15:31:57.750" v="9841" actId="1076"/>
        <pc:sldMkLst>
          <pc:docMk/>
          <pc:sldMk cId="2484967435" sldId="302"/>
        </pc:sldMkLst>
        <pc:picChg chg="add mod">
          <ac:chgData name="Elias Wachmann" userId="ea973cba4182fe32" providerId="LiveId" clId="{7CC679A0-93EA-48D1-B444-C414A44C236F}" dt="2025-08-05T15:31:18.661" v="9832" actId="1076"/>
          <ac:picMkLst>
            <pc:docMk/>
            <pc:sldMk cId="2484967435" sldId="302"/>
            <ac:picMk id="6" creationId="{1895627A-845D-8242-C963-6F376F12B380}"/>
          </ac:picMkLst>
        </pc:picChg>
        <pc:picChg chg="add mod">
          <ac:chgData name="Elias Wachmann" userId="ea973cba4182fe32" providerId="LiveId" clId="{7CC679A0-93EA-48D1-B444-C414A44C236F}" dt="2025-08-05T15:31:44.557" v="9837" actId="1076"/>
          <ac:picMkLst>
            <pc:docMk/>
            <pc:sldMk cId="2484967435" sldId="302"/>
            <ac:picMk id="10" creationId="{6537C4D0-CBB7-E45F-8E27-64F4B4D632E4}"/>
          </ac:picMkLst>
        </pc:picChg>
        <pc:picChg chg="add mod">
          <ac:chgData name="Elias Wachmann" userId="ea973cba4182fe32" providerId="LiveId" clId="{7CC679A0-93EA-48D1-B444-C414A44C236F}" dt="2025-08-05T15:31:41.761" v="9836" actId="1076"/>
          <ac:picMkLst>
            <pc:docMk/>
            <pc:sldMk cId="2484967435" sldId="302"/>
            <ac:picMk id="14" creationId="{CE9F7B4D-95D4-007B-FB49-E241195338F6}"/>
          </ac:picMkLst>
        </pc:picChg>
        <pc:picChg chg="add mod">
          <ac:chgData name="Elias Wachmann" userId="ea973cba4182fe32" providerId="LiveId" clId="{7CC679A0-93EA-48D1-B444-C414A44C236F}" dt="2025-08-05T15:31:50.415" v="9839" actId="1076"/>
          <ac:picMkLst>
            <pc:docMk/>
            <pc:sldMk cId="2484967435" sldId="302"/>
            <ac:picMk id="17" creationId="{5BA32661-C870-3310-3838-2755F5BA9DCE}"/>
          </ac:picMkLst>
        </pc:picChg>
        <pc:picChg chg="add mod">
          <ac:chgData name="Elias Wachmann" userId="ea973cba4182fe32" providerId="LiveId" clId="{7CC679A0-93EA-48D1-B444-C414A44C236F}" dt="2025-08-05T15:31:57.750" v="9841" actId="1076"/>
          <ac:picMkLst>
            <pc:docMk/>
            <pc:sldMk cId="2484967435" sldId="302"/>
            <ac:picMk id="19" creationId="{698CA6D2-BE82-2A6C-3DF6-95D0FEA2CE57}"/>
          </ac:picMkLst>
        </pc:picChg>
      </pc:sldChg>
      <pc:sldChg chg="add">
        <pc:chgData name="Elias Wachmann" userId="ea973cba4182fe32" providerId="LiveId" clId="{7CC679A0-93EA-48D1-B444-C414A44C236F}" dt="2025-08-06T22:02:32.939" v="11098"/>
        <pc:sldMkLst>
          <pc:docMk/>
          <pc:sldMk cId="1419335141" sldId="303"/>
        </pc:sldMkLst>
      </pc:sldChg>
      <pc:sldChg chg="add del setBg">
        <pc:chgData name="Elias Wachmann" userId="ea973cba4182fe32" providerId="LiveId" clId="{7CC679A0-93EA-48D1-B444-C414A44C236F}" dt="2025-08-06T22:02:28.127" v="11097" actId="47"/>
        <pc:sldMkLst>
          <pc:docMk/>
          <pc:sldMk cId="3547278669" sldId="303"/>
        </pc:sldMkLst>
      </pc:sldChg>
      <pc:sldMasterChg chg="addSp delSp modSp mod delSldLayout modSldLayout">
        <pc:chgData name="Elias Wachmann" userId="ea973cba4182fe32" providerId="LiveId" clId="{7CC679A0-93EA-48D1-B444-C414A44C236F}" dt="2025-08-06T07:05:25.038" v="9882" actId="14100"/>
        <pc:sldMasterMkLst>
          <pc:docMk/>
          <pc:sldMasterMk cId="1697899282" sldId="2147483687"/>
        </pc:sldMasterMkLst>
        <pc:picChg chg="add mod">
          <ac:chgData name="Elias Wachmann" userId="ea973cba4182fe32" providerId="LiveId" clId="{7CC679A0-93EA-48D1-B444-C414A44C236F}" dt="2025-08-06T07:05:25.038" v="9882" actId="14100"/>
          <ac:picMkLst>
            <pc:docMk/>
            <pc:sldMasterMk cId="1697899282" sldId="2147483687"/>
            <ac:picMk id="11" creationId="{863CA25B-16CD-E0A3-FB79-296513016D3F}"/>
          </ac:picMkLst>
        </pc:picChg>
        <pc:picChg chg="add mod">
          <ac:chgData name="Elias Wachmann" userId="ea973cba4182fe32" providerId="LiveId" clId="{7CC679A0-93EA-48D1-B444-C414A44C236F}" dt="2025-08-04T16:34:24.510" v="30" actId="1076"/>
          <ac:picMkLst>
            <pc:docMk/>
            <pc:sldMasterMk cId="1697899282" sldId="2147483687"/>
            <ac:picMk id="15" creationId="{BC44F540-3FA6-0BBA-4853-BCA80E8A3D44}"/>
          </ac:picMkLst>
        </pc:picChg>
        <pc:sldLayoutChg chg="addSp delSp modSp">
          <pc:chgData name="Elias Wachmann" userId="ea973cba4182fe32" providerId="LiveId" clId="{7CC679A0-93EA-48D1-B444-C414A44C236F}" dt="2025-08-04T17:43:18.313" v="231" actId="11529"/>
          <pc:sldLayoutMkLst>
            <pc:docMk/>
            <pc:sldMasterMk cId="1697899282" sldId="2147483687"/>
            <pc:sldLayoutMk cId="2967614582" sldId="2147483688"/>
          </pc:sldLayoutMkLst>
        </pc:sldLayoutChg>
        <pc:sldLayoutChg chg="addSp delSp modSp mod">
          <pc:chgData name="Elias Wachmann" userId="ea973cba4182fe32" providerId="LiveId" clId="{7CC679A0-93EA-48D1-B444-C414A44C236F}" dt="2025-08-04T17:41:13.743" v="229" actId="478"/>
          <pc:sldLayoutMkLst>
            <pc:docMk/>
            <pc:sldMasterMk cId="1697899282" sldId="2147483687"/>
            <pc:sldLayoutMk cId="2199920766" sldId="2147483689"/>
          </pc:sldLayoutMkLst>
          <pc:spChg chg="add mod">
            <ac:chgData name="Elias Wachmann" userId="ea973cba4182fe32" providerId="LiveId" clId="{7CC679A0-93EA-48D1-B444-C414A44C236F}" dt="2025-08-04T17:40:54.528" v="225"/>
            <ac:spMkLst>
              <pc:docMk/>
              <pc:sldMasterMk cId="1697899282" sldId="2147483687"/>
              <pc:sldLayoutMk cId="2199920766" sldId="2147483689"/>
              <ac:spMk id="7" creationId="{D3E6C397-A857-1E06-EB86-97EC4C2561E2}"/>
            </ac:spMkLst>
          </pc:spChg>
        </pc:sldLayoutChg>
        <pc:sldLayoutChg chg="del">
          <pc:chgData name="Elias Wachmann" userId="ea973cba4182fe32" providerId="LiveId" clId="{7CC679A0-93EA-48D1-B444-C414A44C236F}" dt="2025-08-04T16:39:32.499" v="61" actId="47"/>
          <pc:sldLayoutMkLst>
            <pc:docMk/>
            <pc:sldMasterMk cId="1697899282" sldId="2147483687"/>
            <pc:sldLayoutMk cId="2790736128" sldId="2147483699"/>
          </pc:sldLayoutMkLst>
        </pc:sldLayoutChg>
        <pc:sldLayoutChg chg="del">
          <pc:chgData name="Elias Wachmann" userId="ea973cba4182fe32" providerId="LiveId" clId="{7CC679A0-93EA-48D1-B444-C414A44C236F}" dt="2025-08-04T17:44:18.277" v="241" actId="47"/>
          <pc:sldLayoutMkLst>
            <pc:docMk/>
            <pc:sldMasterMk cId="1697899282" sldId="2147483687"/>
            <pc:sldLayoutMk cId="3971352368" sldId="2147483702"/>
          </pc:sldLayoutMkLst>
        </pc:sldLayoutChg>
        <pc:sldLayoutChg chg="del">
          <pc:chgData name="Elias Wachmann" userId="ea973cba4182fe32" providerId="LiveId" clId="{7CC679A0-93EA-48D1-B444-C414A44C236F}" dt="2025-08-04T19:22:34.970" v="2063" actId="47"/>
          <pc:sldLayoutMkLst>
            <pc:docMk/>
            <pc:sldMasterMk cId="1697899282" sldId="2147483687"/>
            <pc:sldLayoutMk cId="1978287502" sldId="2147483703"/>
          </pc:sldLayoutMkLst>
        </pc:sldLayoutChg>
        <pc:sldLayoutChg chg="addSp delSp modSp del mod">
          <pc:chgData name="Elias Wachmann" userId="ea973cba4182fe32" providerId="LiveId" clId="{7CC679A0-93EA-48D1-B444-C414A44C236F}" dt="2025-08-04T19:22:38.791" v="2064" actId="47"/>
          <pc:sldLayoutMkLst>
            <pc:docMk/>
            <pc:sldMasterMk cId="1697899282" sldId="2147483687"/>
            <pc:sldLayoutMk cId="4228966483" sldId="2147483706"/>
          </pc:sldLayoutMkLst>
        </pc:sldLayoutChg>
        <pc:sldLayoutChg chg="del">
          <pc:chgData name="Elias Wachmann" userId="ea973cba4182fe32" providerId="LiveId" clId="{7CC679A0-93EA-48D1-B444-C414A44C236F}" dt="2025-08-04T19:22:40.007" v="2065" actId="47"/>
          <pc:sldLayoutMkLst>
            <pc:docMk/>
            <pc:sldMasterMk cId="1697899282" sldId="2147483687"/>
            <pc:sldLayoutMk cId="4277486084" sldId="2147483707"/>
          </pc:sldLayoutMkLst>
        </pc:sldLayoutChg>
      </pc:sldMasterChg>
    </pc:docChg>
  </pc:docChgLst>
  <pc:docChgLst>
    <pc:chgData name="Elias Wachmann" userId="ea973cba4182fe32" providerId="Windows Live" clId="Web-{D7697A4B-5FC5-A3DE-DF85-D1C1679ECD17}"/>
    <pc:docChg chg="modSld">
      <pc:chgData name="Elias Wachmann" userId="ea973cba4182fe32" providerId="Windows Live" clId="Web-{D7697A4B-5FC5-A3DE-DF85-D1C1679ECD17}" dt="2025-08-07T13:15:48.096" v="7" actId="14100"/>
      <pc:docMkLst>
        <pc:docMk/>
      </pc:docMkLst>
      <pc:sldChg chg="modSp">
        <pc:chgData name="Elias Wachmann" userId="ea973cba4182fe32" providerId="Windows Live" clId="Web-{D7697A4B-5FC5-A3DE-DF85-D1C1679ECD17}" dt="2025-08-07T13:15:48.096" v="7" actId="14100"/>
        <pc:sldMkLst>
          <pc:docMk/>
          <pc:sldMk cId="1419335141" sldId="303"/>
        </pc:sldMkLst>
        <pc:spChg chg="mod">
          <ac:chgData name="Elias Wachmann" userId="ea973cba4182fe32" providerId="Windows Live" clId="Web-{D7697A4B-5FC5-A3DE-DF85-D1C1679ECD17}" dt="2025-08-07T13:15:48.096" v="7" actId="14100"/>
          <ac:spMkLst>
            <pc:docMk/>
            <pc:sldMk cId="1419335141" sldId="303"/>
            <ac:spMk id="5" creationId="{61D3C395-F254-7A33-2722-87915C28C3F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Samples</c:v>
                </c:pt>
              </c:strCache>
            </c:strRef>
          </c:tx>
          <c:spPr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</c:spPr>
          <c:dPt>
            <c:idx val="0"/>
            <c:bubble3D val="0"/>
            <c:spPr>
              <a:pattFill prst="wdUp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4188-400F-964F-5925DC779E3C}"/>
              </c:ext>
            </c:extLst>
          </c:dPt>
          <c:dPt>
            <c:idx val="1"/>
            <c:bubble3D val="0"/>
            <c:spPr>
              <a:pattFill prst="wdUp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2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4188-400F-964F-5925DC779E3C}"/>
              </c:ext>
            </c:extLst>
          </c:dPt>
          <c:dPt>
            <c:idx val="2"/>
            <c:bubble3D val="0"/>
            <c:spPr>
              <a:pattFill prst="wdUp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5-4188-400F-964F-5925DC779E3C}"/>
              </c:ext>
            </c:extLst>
          </c:dPt>
          <c:cat>
            <c:strRef>
              <c:f>Sheet1!$A$2:$A$4</c:f>
              <c:strCache>
                <c:ptCount val="3"/>
                <c:pt idx="0">
                  <c:v>Train</c:v>
                </c:pt>
                <c:pt idx="1">
                  <c:v>Validation</c:v>
                </c:pt>
                <c:pt idx="2">
                  <c:v>Test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80</c:v>
                </c:pt>
                <c:pt idx="1">
                  <c:v>10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188-400F-964F-5925DC779E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AT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AT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A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Samples</c:v>
                </c:pt>
              </c:strCache>
            </c:strRef>
          </c:tx>
          <c:spPr>
            <a:pattFill prst="wd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</c:spPr>
          <c:dPt>
            <c:idx val="0"/>
            <c:bubble3D val="0"/>
            <c:spPr>
              <a:pattFill prst="wdUp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531B-4F30-AE5C-A51783539635}"/>
              </c:ext>
            </c:extLst>
          </c:dPt>
          <c:dPt>
            <c:idx val="1"/>
            <c:bubble3D val="0"/>
            <c:spPr>
              <a:pattFill prst="wdUp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2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531B-4F30-AE5C-A51783539635}"/>
              </c:ext>
            </c:extLst>
          </c:dPt>
          <c:dPt>
            <c:idx val="2"/>
            <c:bubble3D val="0"/>
            <c:spPr>
              <a:pattFill prst="wdUp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5-531B-4F30-AE5C-A51783539635}"/>
              </c:ext>
            </c:extLst>
          </c:dPt>
          <c:cat>
            <c:strRef>
              <c:f>Sheet1!$A$2:$A$4</c:f>
              <c:strCache>
                <c:ptCount val="3"/>
                <c:pt idx="0">
                  <c:v>Train</c:v>
                </c:pt>
                <c:pt idx="1">
                  <c:v>Validation</c:v>
                </c:pt>
                <c:pt idx="2">
                  <c:v>Test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80</c:v>
                </c:pt>
                <c:pt idx="1">
                  <c:v>10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31B-4F30-AE5C-A517835396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AT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AT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A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DD7C8-0372-D144-BA93-141549E19476}" type="datetimeFigureOut">
              <a:rPr lang="de-DE" smtClean="0"/>
              <a:t>07.08.2025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C9E9C-1806-3D45-8625-F0002340C4C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07260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7T17:25:40.4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24575,'35'41'0,"2"-1"0,67 55 0,95 56 0,-109-85 0,1176 790-3230,-764-530 1997,32 31-963,83 67 933,154 124-1593,125 108 1715,119 98-566,1301 980 66,2222 1560 1064,-3560-2623 674,-137-106-97,-172-124 0,-156-110 248,-127-83 744,81 57 1738,-454-297-2618,150 108 2528,-158-112-2506,-4-3 53,1-1 1,0 1-1,0 1 1,-1-1-1,1 0 1,-1 0-1,1 1 1,-1-1-1,0 0 1,1 1-1,-1 0 1,0-1-1,0 1 1,0 0-1,0-1 1,0 1-1,0 0 1,-1 0-1,1 0 1,-1 0-1,1 0 1,-1 2-1,-7 5-3799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7T17:25:41.1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17127 0 24575,'-12'1'0,"0"1"0,1 0 0,-1 0 0,1 2 0,0-1 0,-1 1 0,2 1 0,-1 0 0,0 0 0,-15 11 0,-242 168 0,260-178 0,-233 178 0,-92 83-490,-62 52-1473,-69 43 798,-123 69-1533,-181 83 1279,-214 93-1560,-209 89 1736,-132 42-749,54-52 1274,-457 244-330,40 26 482,692-360 464,87-51 102,54-63 55,112-91 168,127-91 19,106-77 504,94-62-198,90-45 899,92-41-324,73-28 2685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88FD1B-4624-A54C-89F3-AAE25A789C02}" type="datetimeFigureOut">
              <a:rPr lang="de-DE" smtClean="0"/>
              <a:t>07.08.2025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96875" y="685800"/>
            <a:ext cx="60642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ACABA8-235B-9747-A3D2-12573A6AFA9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0684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648081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1296162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944243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2592324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3240405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888486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36567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184648" algn="l" defTabSz="64808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480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T" sz="17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 you </a:t>
            </a:r>
            <a:r>
              <a:rPr lang="en-GB" sz="17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</a:t>
            </a:r>
            <a:r>
              <a:rPr lang="en-AT" sz="17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coming to the presentation of my master’s thesis Machine Learning-Driven Initial Guess Prediction for SCF Procedures. </a:t>
            </a:r>
            <a:endParaRPr lang="en-AT" sz="17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CABA8-235B-9747-A3D2-12573A6AFA9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3862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I’m happy to answer all your questions on the topic. </a:t>
            </a:r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CABA8-235B-9747-A3D2-12573A6AFA9D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4633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3CC74-CFF7-9EF9-AAE4-C0E33E3E0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EF4F6E-578A-F828-360F-003F9E5112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F0382D-C6E9-1C73-D9CE-AD4CF245DB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480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T" sz="17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 you </a:t>
            </a:r>
            <a:r>
              <a:rPr lang="en-GB" sz="17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</a:t>
            </a:r>
            <a:r>
              <a:rPr lang="en-AT" sz="17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coming to the presentation of my master’s thesis Machine Learning-Driven Initial Guess Prediction for SCF Procedures. </a:t>
            </a:r>
            <a:endParaRPr lang="en-AT" sz="17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4E4BB-3E19-82B5-87DE-5627CF7086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CABA8-235B-9747-A3D2-12573A6AFA9D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9068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Sept. 1925 </a:t>
            </a:r>
            <a:r>
              <a:rPr lang="en-GB" dirty="0">
                <a:sym typeface="Wingdings" panose="05000000000000000000" pitchFamily="2" charset="2"/>
              </a:rPr>
              <a:t> first mathematical formulation by Heisenberg</a:t>
            </a:r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CABA8-235B-9747-A3D2-12573A6AFA9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0402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Talk about our Problem</a:t>
            </a:r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CABA8-235B-9747-A3D2-12573A6AFA9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892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Exact treatment impossible -&gt; approximate</a:t>
            </a:r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CABA8-235B-9747-A3D2-12573A6AFA9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6658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Laguerre polynomials (radial)</a:t>
            </a:r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CABA8-235B-9747-A3D2-12573A6AFA9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7329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T" sz="17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Density Functional Theory in its Kohn-Sham form uses the fact of the Hohenberg-Kohn theorems to state that the ground state energy of a many-electron system is a functional of the electron density. And the density which minimizes the energy gives the ground state. </a:t>
            </a:r>
          </a:p>
          <a:p>
            <a:r>
              <a:rPr lang="en-AT" sz="17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B3LYP is Rung 4</a:t>
            </a:r>
            <a:r>
              <a:rPr lang="en-GB" sz="17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(John </a:t>
            </a:r>
            <a:r>
              <a:rPr lang="en-GB" sz="17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Perdews</a:t>
            </a:r>
            <a:r>
              <a:rPr lang="en-GB" sz="17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Jacob Ladder)</a:t>
            </a:r>
            <a:r>
              <a:rPr lang="en-AT" sz="17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functional in DFT – This means it uses methods from the first 3 rungs: GGA (General Gradient approximation) + mixes in some HF energy. Furthermore, it adds LYP corrections. </a:t>
            </a:r>
          </a:p>
          <a:p>
            <a:r>
              <a:rPr lang="en-AT" sz="17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Generalized Wolfsberg-Helmholtz takes the diagonal part of Core Hamiltonian (explain: Kinetic part + potential part </a:t>
            </a:r>
            <a:r>
              <a:rPr lang="en-AT" sz="17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w.r.t.</a:t>
            </a:r>
            <a:r>
              <a:rPr lang="en-AT" sz="17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nucleus) and constructs off-diagonals by weighing using the overlap matrix (1-e integrals). </a:t>
            </a:r>
          </a:p>
          <a:p>
            <a:r>
              <a:rPr lang="en-AT" sz="17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SAD / MINAO guesses: Calculate on minimal basis AO -&gt; then build a superposition of these and project to given basis</a:t>
            </a:r>
          </a:p>
          <a:p>
            <a:r>
              <a:rPr lang="en-AT" sz="17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 on LYP: Recasts Colle-Salvetti formula for electron pair correlation into DF expression – by expressing correlation energy density in terms of the local electron density and its gradients. Express molecular correlation energies </a:t>
            </a:r>
          </a:p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CABA8-235B-9747-A3D2-12573A6AFA9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0150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AI: general human like behaviour </a:t>
            </a:r>
          </a:p>
          <a:p>
            <a:r>
              <a:rPr lang="en-GB" dirty="0"/>
              <a:t>ML: uses data to learn general concepts to apply to new data.</a:t>
            </a:r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CABA8-235B-9747-A3D2-12573A6AFA9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6079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Let’s start with an approach based on Fock matrix prediction!</a:t>
            </a:r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CABA8-235B-9747-A3D2-12573A6AFA9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373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113 isomers from the QM9 C7H10O2</a:t>
            </a:r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CABA8-235B-9747-A3D2-12573A6AFA9D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1834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78A16-6FA9-BDE5-B934-4E84A7A0BE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7266" y="1197187"/>
            <a:ext cx="9703594" cy="2546773"/>
          </a:xfrm>
        </p:spPr>
        <p:txBody>
          <a:bodyPr anchor="b"/>
          <a:lstStyle>
            <a:lvl1pPr algn="ctr">
              <a:defRPr sz="6367"/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7C180-2D64-7DF4-84DF-9AAC3D5B0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7266" y="3842174"/>
            <a:ext cx="9703594" cy="1766146"/>
          </a:xfrm>
        </p:spPr>
        <p:txBody>
          <a:bodyPr/>
          <a:lstStyle>
            <a:lvl1pPr marL="0" indent="0" algn="ctr">
              <a:buNone/>
              <a:defRPr sz="2547"/>
            </a:lvl1pPr>
            <a:lvl2pPr marL="485181" indent="0" algn="ctr">
              <a:buNone/>
              <a:defRPr sz="2122"/>
            </a:lvl2pPr>
            <a:lvl3pPr marL="970361" indent="0" algn="ctr">
              <a:buNone/>
              <a:defRPr sz="1910"/>
            </a:lvl3pPr>
            <a:lvl4pPr marL="1455542" indent="0" algn="ctr">
              <a:buNone/>
              <a:defRPr sz="1698"/>
            </a:lvl4pPr>
            <a:lvl5pPr marL="1940723" indent="0" algn="ctr">
              <a:buNone/>
              <a:defRPr sz="1698"/>
            </a:lvl5pPr>
            <a:lvl6pPr marL="2425903" indent="0" algn="ctr">
              <a:buNone/>
              <a:defRPr sz="1698"/>
            </a:lvl6pPr>
            <a:lvl7pPr marL="2911084" indent="0" algn="ctr">
              <a:buNone/>
              <a:defRPr sz="1698"/>
            </a:lvl7pPr>
            <a:lvl8pPr marL="3396264" indent="0" algn="ctr">
              <a:buNone/>
              <a:defRPr sz="1698"/>
            </a:lvl8pPr>
            <a:lvl9pPr marL="3881445" indent="0" algn="ctr">
              <a:buNone/>
              <a:defRPr sz="1698"/>
            </a:lvl9pPr>
          </a:lstStyle>
          <a:p>
            <a:r>
              <a:rPr lang="en-US"/>
              <a:t>Click to edit Master subtitle style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F1C4D-F21C-F2F2-0FB8-EEBB4BE12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/>
              <a:t>07/08/2025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2629B-23C2-DC85-672E-2DF2C6E84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Presentation of Master's Thesis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51EB5-EBC3-BC8F-3079-063973046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7614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706F6-D203-0C4D-FE46-19A0B5C74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C54A59-8291-E5F9-8B5E-6D829CD48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E6D34-1FE6-D177-1BD3-C2059FB08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/>
              <a:t>07/08/2025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13C5D-D5E5-A39B-5C8A-82963F9CA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Presentation of Master's Thesis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ADE8D-2EDB-3956-6F38-E606A8FF0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3968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A76F5E-B1D0-3EDF-9DA4-3DF6FA207F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58846" y="389467"/>
            <a:ext cx="2789783" cy="61992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E92AA8-C877-CD98-C4B0-F2AFE3854C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89496" y="389467"/>
            <a:ext cx="8207623" cy="61992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F38B2-433D-73F6-44FC-809613EC4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/>
              <a:t>07/08/2025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F0168-3ECF-319F-7D16-C7ED7E1FF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Presentation of Master's Thesis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1E907-E1F7-117F-8C32-CA5BFA2E9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87441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with institute shortc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 userDrawn="1"/>
        </p:nvGrpSpPr>
        <p:grpSpPr>
          <a:xfrm>
            <a:off x="0" y="1"/>
            <a:ext cx="12938125" cy="6706140"/>
            <a:chOff x="0" y="0"/>
            <a:chExt cx="9144000" cy="4715255"/>
          </a:xfrm>
        </p:grpSpPr>
        <p:pic>
          <p:nvPicPr>
            <p:cNvPr id="11" name="Bild 1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825"/>
            <a:stretch/>
          </p:blipFill>
          <p:spPr>
            <a:xfrm>
              <a:off x="0" y="2207941"/>
              <a:ext cx="9144000" cy="2507314"/>
            </a:xfrm>
            <a:prstGeom prst="rect">
              <a:avLst/>
            </a:prstGeom>
          </p:spPr>
        </p:pic>
        <p:pic>
          <p:nvPicPr>
            <p:cNvPr id="9" name="Bild 1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5"/>
            <a:stretch/>
          </p:blipFill>
          <p:spPr>
            <a:xfrm>
              <a:off x="483220" y="0"/>
              <a:ext cx="8660780" cy="4715255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80589" y="1392640"/>
            <a:ext cx="8659375" cy="2426880"/>
          </a:xfrm>
        </p:spPr>
        <p:txBody>
          <a:bodyPr anchor="b">
            <a:normAutofit/>
          </a:bodyPr>
          <a:lstStyle>
            <a:lvl1pPr>
              <a:defRPr sz="5100">
                <a:solidFill>
                  <a:srgbClr val="FF0045"/>
                </a:solidFill>
              </a:defRPr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a </a:t>
            </a:r>
            <a:r>
              <a:rPr lang="de-DE" dirty="0" err="1"/>
              <a:t>cover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headline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880583" y="4802560"/>
            <a:ext cx="8659375" cy="358400"/>
          </a:xfrm>
          <a:prstGeom prst="rect">
            <a:avLst/>
          </a:prstGeom>
        </p:spPr>
        <p:txBody>
          <a:bodyPr anchor="b" anchorCtr="0"/>
          <a:lstStyle>
            <a:lvl1pPr>
              <a:defRPr sz="2300"/>
            </a:lvl1pPr>
          </a:lstStyle>
          <a:p>
            <a:r>
              <a:rPr lang="en-AT"/>
              <a:t>07/08/2025</a:t>
            </a:r>
            <a:endParaRPr lang="de-AT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880585" y="3865600"/>
            <a:ext cx="8659375" cy="803840"/>
          </a:xfrm>
          <a:prstGeom prst="rect">
            <a:avLst/>
          </a:prstGeom>
        </p:spPr>
        <p:txBody>
          <a:bodyPr anchor="b" anchorCtr="0"/>
          <a:lstStyle>
            <a:lvl1pPr>
              <a:defRPr sz="2300"/>
            </a:lvl1pPr>
          </a:lstStyle>
          <a:p>
            <a:r>
              <a:rPr lang="en-GB"/>
              <a:t>Presentation of Master's Thesis</a:t>
            </a:r>
            <a:endParaRPr lang="de-AT" dirty="0"/>
          </a:p>
        </p:txBody>
      </p:sp>
      <p:sp>
        <p:nvSpPr>
          <p:cNvPr id="12" name="Textfeld 271"/>
          <p:cNvSpPr txBox="1">
            <a:spLocks noChangeArrowheads="1"/>
          </p:cNvSpPr>
          <p:nvPr userDrawn="1"/>
        </p:nvSpPr>
        <p:spPr bwMode="auto">
          <a:xfrm>
            <a:off x="10569532" y="1218837"/>
            <a:ext cx="2037691" cy="78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de-DE" sz="1700" spc="128" baseline="0" dirty="0">
                <a:cs typeface="Arial" charset="0"/>
              </a:rPr>
              <a:t>SCIENCE</a:t>
            </a:r>
          </a:p>
          <a:p>
            <a:pPr algn="r" eaLnBrk="1" hangingPunct="1"/>
            <a:r>
              <a:rPr lang="de-DE" sz="1700" spc="128" baseline="0" dirty="0">
                <a:cs typeface="Arial" charset="0"/>
              </a:rPr>
              <a:t>PASSION</a:t>
            </a:r>
            <a:br>
              <a:rPr lang="de-DE" sz="1700" spc="128" baseline="0" dirty="0">
                <a:cs typeface="Arial" charset="0"/>
              </a:rPr>
            </a:br>
            <a:r>
              <a:rPr lang="de-DE" sz="1700" spc="128" baseline="0" dirty="0">
                <a:cs typeface="Arial" charset="0"/>
              </a:rPr>
              <a:t>TECHNOLOGY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80512" y="6839321"/>
            <a:ext cx="10521108" cy="28452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AT" dirty="0"/>
              <a:t>Click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add</a:t>
            </a:r>
            <a:r>
              <a:rPr lang="de-AT" dirty="0"/>
              <a:t> a web </a:t>
            </a:r>
            <a:r>
              <a:rPr lang="de-AT" dirty="0" err="1"/>
              <a:t>adress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3358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/>
              <a:t>07/08/2025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Presentation of Master's Thesis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880588" y="349998"/>
            <a:ext cx="10187500" cy="286720"/>
          </a:xfrm>
        </p:spPr>
        <p:txBody>
          <a:bodyPr wrap="square" anchor="b" anchorCtr="0">
            <a:noAutofit/>
          </a:bodyPr>
          <a:lstStyle>
            <a:lvl1pPr>
              <a:defRPr sz="1800"/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46007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ohne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/>
              <a:t>07/08/2025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Presentation of Master's Thesis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880588" y="349998"/>
            <a:ext cx="10187500" cy="286720"/>
          </a:xfrm>
        </p:spPr>
        <p:txBody>
          <a:bodyPr wrap="square" anchor="b" anchorCtr="0">
            <a:noAutofit/>
          </a:bodyPr>
          <a:lstStyle>
            <a:lvl1pPr>
              <a:defRPr sz="1800"/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77806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hne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/>
              <a:t>07/08/2025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Presentation of Master's Thesis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880588" y="349998"/>
            <a:ext cx="10187500" cy="286720"/>
          </a:xfrm>
        </p:spPr>
        <p:txBody>
          <a:bodyPr wrap="square" anchor="b" anchorCtr="0">
            <a:noAutofit/>
          </a:bodyPr>
          <a:lstStyle>
            <a:lvl1pPr>
              <a:defRPr sz="1800"/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88607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llkommen/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938125" cy="3485286"/>
          </a:xfrm>
          <a:prstGeom prst="rect">
            <a:avLst/>
          </a:prstGeom>
        </p:spPr>
      </p:pic>
      <p:sp>
        <p:nvSpPr>
          <p:cNvPr id="16" name="Bildplatzhalter 20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12938124" cy="3481600"/>
          </a:xfrm>
        </p:spPr>
        <p:txBody>
          <a:bodyPr/>
          <a:lstStyle>
            <a:lvl1pPr marL="0" marR="0" indent="0" algn="l" defTabSz="64808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/>
            </a:lvl1pPr>
          </a:lstStyle>
          <a:p>
            <a:r>
              <a:rPr lang="de-DE" dirty="0"/>
              <a:t>Klicken und Bild einfügen/</a:t>
            </a:r>
            <a:r>
              <a:rPr lang="de-DE" dirty="0" err="1"/>
              <a:t>click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a </a:t>
            </a:r>
            <a:r>
              <a:rPr lang="de-DE" dirty="0" err="1"/>
              <a:t>picture</a:t>
            </a:r>
            <a:br>
              <a:rPr lang="de-DE" dirty="0"/>
            </a:br>
            <a:r>
              <a:rPr lang="fi-FI" dirty="0"/>
              <a:t>36 x 9,7</a:t>
            </a:r>
            <a:r>
              <a:rPr lang="de-DE" dirty="0"/>
              <a:t> cm, optimal 200 dpi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7" name="Bildplatzhalter 18"/>
          <p:cNvSpPr>
            <a:spLocks noGrp="1"/>
          </p:cNvSpPr>
          <p:nvPr>
            <p:ph type="pic" sz="quarter" idx="15" hasCustomPrompt="1"/>
          </p:nvPr>
        </p:nvSpPr>
        <p:spPr>
          <a:xfrm>
            <a:off x="11206304" y="307059"/>
            <a:ext cx="1361199" cy="503485"/>
          </a:xfrm>
        </p:spPr>
        <p:txBody>
          <a:bodyPr/>
          <a:lstStyle/>
          <a:p>
            <a:r>
              <a:rPr lang="de-DE" dirty="0"/>
              <a:t>Logo TU Graz</a:t>
            </a:r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0" y="3430400"/>
            <a:ext cx="12938125" cy="768000"/>
          </a:xfrm>
          <a:solidFill>
            <a:srgbClr val="FF0045"/>
          </a:solidFill>
        </p:spPr>
        <p:txBody>
          <a:bodyPr bIns="76545" anchor="ctr" anchorCtr="0">
            <a:normAutofit/>
          </a:bodyPr>
          <a:lstStyle>
            <a:lvl1pPr marL="882819">
              <a:defRPr sz="4300">
                <a:solidFill>
                  <a:schemeClr val="bg1"/>
                </a:solidFill>
              </a:defRPr>
            </a:lvl1pPr>
          </a:lstStyle>
          <a:p>
            <a:r>
              <a:rPr lang="de-AT" dirty="0"/>
              <a:t>Titel hinzufügen/</a:t>
            </a:r>
            <a:r>
              <a:rPr lang="de-AT" dirty="0" err="1"/>
              <a:t>add</a:t>
            </a:r>
            <a:r>
              <a:rPr lang="de-AT" dirty="0"/>
              <a:t> a title</a:t>
            </a:r>
            <a:endParaRPr lang="de-DE" dirty="0"/>
          </a:p>
        </p:txBody>
      </p:sp>
      <p:sp>
        <p:nvSpPr>
          <p:cNvPr id="19" name="Textplatzhalt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880512" y="4285442"/>
            <a:ext cx="11686991" cy="1749720"/>
          </a:xfrm>
        </p:spPr>
        <p:txBody>
          <a:bodyPr/>
          <a:lstStyle>
            <a:lvl1pPr>
              <a:spcBef>
                <a:spcPts val="0"/>
              </a:spcBef>
              <a:spcAft>
                <a:spcPts val="851"/>
              </a:spcAft>
              <a:defRPr/>
            </a:lvl1pPr>
          </a:lstStyle>
          <a:p>
            <a:pPr lvl="0"/>
            <a:r>
              <a:rPr lang="de-AT" dirty="0"/>
              <a:t>Klicken und hinzufügen: Eventname, Datum, Ort, ... </a:t>
            </a:r>
            <a:br>
              <a:rPr lang="de-AT" dirty="0"/>
            </a:br>
            <a:r>
              <a:rPr lang="de-AT" dirty="0"/>
              <a:t>Click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add</a:t>
            </a:r>
            <a:r>
              <a:rPr lang="de-AT" dirty="0"/>
              <a:t>: </a:t>
            </a:r>
            <a:r>
              <a:rPr lang="de-AT" dirty="0" err="1"/>
              <a:t>event</a:t>
            </a:r>
            <a:r>
              <a:rPr lang="de-AT" dirty="0"/>
              <a:t> </a:t>
            </a:r>
            <a:r>
              <a:rPr lang="de-AT" dirty="0" err="1"/>
              <a:t>name</a:t>
            </a:r>
            <a:r>
              <a:rPr lang="de-AT" dirty="0"/>
              <a:t>, </a:t>
            </a:r>
            <a:r>
              <a:rPr lang="de-AT" dirty="0" err="1"/>
              <a:t>date</a:t>
            </a:r>
            <a:r>
              <a:rPr lang="de-AT" dirty="0"/>
              <a:t>, </a:t>
            </a:r>
            <a:r>
              <a:rPr lang="de-AT" dirty="0" err="1"/>
              <a:t>location</a:t>
            </a:r>
            <a:r>
              <a:rPr lang="de-AT" dirty="0"/>
              <a:t>, ...</a:t>
            </a:r>
          </a:p>
        </p:txBody>
      </p:sp>
      <p:sp>
        <p:nvSpPr>
          <p:cNvPr id="20" name="Textplatzhalter 26"/>
          <p:cNvSpPr>
            <a:spLocks noGrp="1"/>
          </p:cNvSpPr>
          <p:nvPr>
            <p:ph type="body" sz="quarter" idx="17" hasCustomPrompt="1"/>
          </p:nvPr>
        </p:nvSpPr>
        <p:spPr>
          <a:xfrm>
            <a:off x="7639335" y="2981153"/>
            <a:ext cx="4928169" cy="327377"/>
          </a:xfrm>
        </p:spPr>
        <p:txBody>
          <a:bodyPr anchor="b" anchorCtr="0">
            <a:noAutofit/>
          </a:bodyPr>
          <a:lstStyle>
            <a:lvl1pPr algn="r">
              <a:defRPr sz="1100"/>
            </a:lvl1pPr>
          </a:lstStyle>
          <a:p>
            <a:pPr lvl="0"/>
            <a:r>
              <a:rPr lang="de-AT" dirty="0"/>
              <a:t>Platzhalter Bildquelle/</a:t>
            </a:r>
            <a:r>
              <a:rPr lang="de-AT" dirty="0" err="1"/>
              <a:t>place</a:t>
            </a:r>
            <a:r>
              <a:rPr lang="de-AT" dirty="0"/>
              <a:t> holder </a:t>
            </a:r>
            <a:r>
              <a:rPr lang="de-AT" dirty="0" err="1"/>
              <a:t>image</a:t>
            </a:r>
            <a:r>
              <a:rPr lang="de-AT" dirty="0"/>
              <a:t> </a:t>
            </a:r>
            <a:r>
              <a:rPr lang="de-AT" dirty="0" err="1"/>
              <a:t>source</a:t>
            </a:r>
            <a:endParaRPr lang="de-DE" dirty="0"/>
          </a:p>
        </p:txBody>
      </p:sp>
      <p:sp>
        <p:nvSpPr>
          <p:cNvPr id="21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80512" y="6839321"/>
            <a:ext cx="10521108" cy="28452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AT" dirty="0"/>
              <a:t>Klicken und Webadresse hinzufügen/</a:t>
            </a:r>
            <a:r>
              <a:rPr lang="de-AT" dirty="0" err="1"/>
              <a:t>click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add</a:t>
            </a:r>
            <a:r>
              <a:rPr lang="de-AT" dirty="0"/>
              <a:t> a web </a:t>
            </a:r>
            <a:r>
              <a:rPr lang="de-AT" dirty="0" err="1"/>
              <a:t>adress</a:t>
            </a:r>
            <a:endParaRPr lang="de-DE" dirty="0"/>
          </a:p>
        </p:txBody>
      </p:sp>
      <p:sp>
        <p:nvSpPr>
          <p:cNvPr id="22" name="Textplatzhalt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880511" y="6035161"/>
            <a:ext cx="2633156" cy="498763"/>
          </a:xfrm>
        </p:spPr>
        <p:txBody>
          <a:bodyPr anchor="b" anchorCtr="0">
            <a:noAutofit/>
          </a:bodyPr>
          <a:lstStyle>
            <a:lvl1pPr>
              <a:defRPr sz="1400"/>
            </a:lvl1pPr>
          </a:lstStyle>
          <a:p>
            <a:pPr lvl="0"/>
            <a:r>
              <a:rPr lang="de-AT" dirty="0"/>
              <a:t>Platzhalter/</a:t>
            </a:r>
            <a:r>
              <a:rPr lang="de-AT" dirty="0" err="1"/>
              <a:t>place</a:t>
            </a:r>
            <a:r>
              <a:rPr lang="de-AT" dirty="0"/>
              <a:t> holder</a:t>
            </a:r>
            <a:br>
              <a:rPr lang="de-AT" dirty="0"/>
            </a:br>
            <a:r>
              <a:rPr lang="de-AT" dirty="0"/>
              <a:t>Unterstützt durch/</a:t>
            </a:r>
            <a:r>
              <a:rPr lang="de-AT" dirty="0" err="1"/>
              <a:t>supported</a:t>
            </a:r>
            <a:r>
              <a:rPr lang="de-AT" dirty="0"/>
              <a:t> by:</a:t>
            </a:r>
          </a:p>
        </p:txBody>
      </p:sp>
      <p:sp>
        <p:nvSpPr>
          <p:cNvPr id="23" name="Rechteck 22"/>
          <p:cNvSpPr/>
          <p:nvPr userDrawn="1"/>
        </p:nvSpPr>
        <p:spPr>
          <a:xfrm>
            <a:off x="1" y="6707200"/>
            <a:ext cx="761591" cy="614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616" tIns="64808" rIns="129616" bIns="6480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9177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01BDF-BFFF-7D86-8198-DBB21C29C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6AE6D-5D1F-4858-140A-41FE0EF71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/>
              <a:t>07/08/2025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78619-6E8C-050B-BF7B-9C699FB37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Master's</a:t>
            </a:r>
            <a:r>
              <a:rPr lang="de-DE" dirty="0"/>
              <a:t> Thesis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BF27B-34DC-9EDE-55BC-407967103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3E6C397-A857-1E06-EB86-97EC4C2561E2}"/>
              </a:ext>
            </a:extLst>
          </p:cNvPr>
          <p:cNvSpPr txBox="1">
            <a:spLocks/>
          </p:cNvSpPr>
          <p:nvPr userDrawn="1"/>
        </p:nvSpPr>
        <p:spPr>
          <a:xfrm>
            <a:off x="1041896" y="878839"/>
            <a:ext cx="11159133" cy="1076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7036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6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2199920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00E57-45D7-5D28-EEAD-0EF5ED59A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757" y="1823721"/>
            <a:ext cx="11159133" cy="3042919"/>
          </a:xfrm>
        </p:spPr>
        <p:txBody>
          <a:bodyPr anchor="b"/>
          <a:lstStyle>
            <a:lvl1pPr>
              <a:defRPr sz="6367"/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D75A21-A97D-72B3-6D79-0C0D07F30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2757" y="4895428"/>
            <a:ext cx="11159133" cy="1600199"/>
          </a:xfrm>
        </p:spPr>
        <p:txBody>
          <a:bodyPr/>
          <a:lstStyle>
            <a:lvl1pPr marL="0" indent="0">
              <a:buNone/>
              <a:defRPr sz="2547">
                <a:solidFill>
                  <a:schemeClr val="tx1">
                    <a:tint val="82000"/>
                  </a:schemeClr>
                </a:solidFill>
              </a:defRPr>
            </a:lvl1pPr>
            <a:lvl2pPr marL="485181" indent="0">
              <a:buNone/>
              <a:defRPr sz="2122">
                <a:solidFill>
                  <a:schemeClr val="tx1">
                    <a:tint val="82000"/>
                  </a:schemeClr>
                </a:solidFill>
              </a:defRPr>
            </a:lvl2pPr>
            <a:lvl3pPr marL="970361" indent="0">
              <a:buNone/>
              <a:defRPr sz="1910">
                <a:solidFill>
                  <a:schemeClr val="tx1">
                    <a:tint val="82000"/>
                  </a:schemeClr>
                </a:solidFill>
              </a:defRPr>
            </a:lvl3pPr>
            <a:lvl4pPr marL="1455542" indent="0">
              <a:buNone/>
              <a:defRPr sz="1698">
                <a:solidFill>
                  <a:schemeClr val="tx1">
                    <a:tint val="82000"/>
                  </a:schemeClr>
                </a:solidFill>
              </a:defRPr>
            </a:lvl4pPr>
            <a:lvl5pPr marL="1940723" indent="0">
              <a:buNone/>
              <a:defRPr sz="1698">
                <a:solidFill>
                  <a:schemeClr val="tx1">
                    <a:tint val="82000"/>
                  </a:schemeClr>
                </a:solidFill>
              </a:defRPr>
            </a:lvl5pPr>
            <a:lvl6pPr marL="2425903" indent="0">
              <a:buNone/>
              <a:defRPr sz="1698">
                <a:solidFill>
                  <a:schemeClr val="tx1">
                    <a:tint val="82000"/>
                  </a:schemeClr>
                </a:solidFill>
              </a:defRPr>
            </a:lvl6pPr>
            <a:lvl7pPr marL="2911084" indent="0">
              <a:buNone/>
              <a:defRPr sz="1698">
                <a:solidFill>
                  <a:schemeClr val="tx1">
                    <a:tint val="82000"/>
                  </a:schemeClr>
                </a:solidFill>
              </a:defRPr>
            </a:lvl7pPr>
            <a:lvl8pPr marL="3396264" indent="0">
              <a:buNone/>
              <a:defRPr sz="1698">
                <a:solidFill>
                  <a:schemeClr val="tx1">
                    <a:tint val="82000"/>
                  </a:schemeClr>
                </a:solidFill>
              </a:defRPr>
            </a:lvl8pPr>
            <a:lvl9pPr marL="3881445" indent="0">
              <a:buNone/>
              <a:defRPr sz="1698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162DB-6887-FADC-9AB1-BBEA5A62C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/>
              <a:t>07/08/2025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DF627-5571-A29B-4FB6-094A1584B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Presentation of Master's Thesis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D93BD-1298-2717-BB65-703632A07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0105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E790C-9C90-9A3C-CF59-3E483A241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1B584-5729-5958-4BB9-D50086DC23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9496" y="1947333"/>
            <a:ext cx="5498703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EB296-B46F-185E-EF13-3EA556965D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49926" y="1947333"/>
            <a:ext cx="5498703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F1827C-F7C3-944C-AA48-E77B21F92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/>
              <a:t>07/08/2025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08B91A-A7D6-548E-42A8-8486B7C80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Presentation of Master's Thesis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6BAB9-C87C-EBFA-F7D6-24C1BEA24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52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C2068-426B-5E51-42F1-4E1E65651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181" y="389467"/>
            <a:ext cx="11159133" cy="14139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FA46A7-2BB6-0FCE-0108-16ADCC2C1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1182" y="1793241"/>
            <a:ext cx="5473433" cy="878839"/>
          </a:xfrm>
        </p:spPr>
        <p:txBody>
          <a:bodyPr anchor="b"/>
          <a:lstStyle>
            <a:lvl1pPr marL="0" indent="0">
              <a:buNone/>
              <a:defRPr sz="2547" b="1"/>
            </a:lvl1pPr>
            <a:lvl2pPr marL="485181" indent="0">
              <a:buNone/>
              <a:defRPr sz="2122" b="1"/>
            </a:lvl2pPr>
            <a:lvl3pPr marL="970361" indent="0">
              <a:buNone/>
              <a:defRPr sz="1910" b="1"/>
            </a:lvl3pPr>
            <a:lvl4pPr marL="1455542" indent="0">
              <a:buNone/>
              <a:defRPr sz="1698" b="1"/>
            </a:lvl4pPr>
            <a:lvl5pPr marL="1940723" indent="0">
              <a:buNone/>
              <a:defRPr sz="1698" b="1"/>
            </a:lvl5pPr>
            <a:lvl6pPr marL="2425903" indent="0">
              <a:buNone/>
              <a:defRPr sz="1698" b="1"/>
            </a:lvl6pPr>
            <a:lvl7pPr marL="2911084" indent="0">
              <a:buNone/>
              <a:defRPr sz="1698" b="1"/>
            </a:lvl7pPr>
            <a:lvl8pPr marL="3396264" indent="0">
              <a:buNone/>
              <a:defRPr sz="1698" b="1"/>
            </a:lvl8pPr>
            <a:lvl9pPr marL="3881445" indent="0">
              <a:buNone/>
              <a:defRPr sz="169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A9E4BD-6833-FA10-FF40-3EC0B4A95D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1182" y="2672080"/>
            <a:ext cx="5473433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BF2E27-F5F5-719A-4B30-57E08EBE67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49926" y="1793241"/>
            <a:ext cx="5500388" cy="878839"/>
          </a:xfrm>
        </p:spPr>
        <p:txBody>
          <a:bodyPr anchor="b"/>
          <a:lstStyle>
            <a:lvl1pPr marL="0" indent="0">
              <a:buNone/>
              <a:defRPr sz="2547" b="1"/>
            </a:lvl1pPr>
            <a:lvl2pPr marL="485181" indent="0">
              <a:buNone/>
              <a:defRPr sz="2122" b="1"/>
            </a:lvl2pPr>
            <a:lvl3pPr marL="970361" indent="0">
              <a:buNone/>
              <a:defRPr sz="1910" b="1"/>
            </a:lvl3pPr>
            <a:lvl4pPr marL="1455542" indent="0">
              <a:buNone/>
              <a:defRPr sz="1698" b="1"/>
            </a:lvl4pPr>
            <a:lvl5pPr marL="1940723" indent="0">
              <a:buNone/>
              <a:defRPr sz="1698" b="1"/>
            </a:lvl5pPr>
            <a:lvl6pPr marL="2425903" indent="0">
              <a:buNone/>
              <a:defRPr sz="1698" b="1"/>
            </a:lvl6pPr>
            <a:lvl7pPr marL="2911084" indent="0">
              <a:buNone/>
              <a:defRPr sz="1698" b="1"/>
            </a:lvl7pPr>
            <a:lvl8pPr marL="3396264" indent="0">
              <a:buNone/>
              <a:defRPr sz="1698" b="1"/>
            </a:lvl8pPr>
            <a:lvl9pPr marL="3881445" indent="0">
              <a:buNone/>
              <a:defRPr sz="169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4B290C-8021-3567-8EA3-82CDB41D4A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49926" y="2672080"/>
            <a:ext cx="5500388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290AA2-A8D1-187E-3531-3321868D3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/>
              <a:t>07/08/2025</a:t>
            </a:r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484D77-9A28-34B5-9EBD-B37619095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Presentation of Master's Thesis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C22D03-0BAB-C8F5-D080-CAAEBC495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762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20881-E330-BFBC-0C37-39E5E7CF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219D58-B015-A2E7-39A5-7E9F76432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/>
              <a:t>07/08/2025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C389D9-1E38-C262-9C7E-E910DB5BD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Presentation of Master's Thesis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356B3A-44A0-FEB5-7677-D8EC6198B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2315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2D83E1-2DF9-623E-3F7E-D3BDA4225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/>
              <a:t>07/08/2025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095286-DB25-E6B8-07A5-918FFB6DF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Presentation of Master's Thesis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D80ED-48C3-C719-65F3-618F7C394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9305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81CE5-94DA-EEA8-097D-D432F56F1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182" y="487680"/>
            <a:ext cx="4172882" cy="1706880"/>
          </a:xfrm>
        </p:spPr>
        <p:txBody>
          <a:bodyPr anchor="b"/>
          <a:lstStyle>
            <a:lvl1pPr>
              <a:defRPr sz="3396"/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83102-5631-3ACE-24F3-201D8F165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0388" y="1053254"/>
            <a:ext cx="6549926" cy="5198533"/>
          </a:xfrm>
        </p:spPr>
        <p:txBody>
          <a:bodyPr/>
          <a:lstStyle>
            <a:lvl1pPr>
              <a:defRPr sz="3396"/>
            </a:lvl1pPr>
            <a:lvl2pPr>
              <a:defRPr sz="2971"/>
            </a:lvl2pPr>
            <a:lvl3pPr>
              <a:defRPr sz="2547"/>
            </a:lvl3pPr>
            <a:lvl4pPr>
              <a:defRPr sz="2122"/>
            </a:lvl4pPr>
            <a:lvl5pPr>
              <a:defRPr sz="2122"/>
            </a:lvl5pPr>
            <a:lvl6pPr>
              <a:defRPr sz="2122"/>
            </a:lvl6pPr>
            <a:lvl7pPr>
              <a:defRPr sz="2122"/>
            </a:lvl7pPr>
            <a:lvl8pPr>
              <a:defRPr sz="2122"/>
            </a:lvl8pPr>
            <a:lvl9pPr>
              <a:defRPr sz="212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4AA48F-EE31-3C09-C3BE-58B161FC7A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1182" y="2194560"/>
            <a:ext cx="4172882" cy="4065694"/>
          </a:xfrm>
        </p:spPr>
        <p:txBody>
          <a:bodyPr/>
          <a:lstStyle>
            <a:lvl1pPr marL="0" indent="0">
              <a:buNone/>
              <a:defRPr sz="1698"/>
            </a:lvl1pPr>
            <a:lvl2pPr marL="485181" indent="0">
              <a:buNone/>
              <a:defRPr sz="1486"/>
            </a:lvl2pPr>
            <a:lvl3pPr marL="970361" indent="0">
              <a:buNone/>
              <a:defRPr sz="1273"/>
            </a:lvl3pPr>
            <a:lvl4pPr marL="1455542" indent="0">
              <a:buNone/>
              <a:defRPr sz="1061"/>
            </a:lvl4pPr>
            <a:lvl5pPr marL="1940723" indent="0">
              <a:buNone/>
              <a:defRPr sz="1061"/>
            </a:lvl5pPr>
            <a:lvl6pPr marL="2425903" indent="0">
              <a:buNone/>
              <a:defRPr sz="1061"/>
            </a:lvl6pPr>
            <a:lvl7pPr marL="2911084" indent="0">
              <a:buNone/>
              <a:defRPr sz="1061"/>
            </a:lvl7pPr>
            <a:lvl8pPr marL="3396264" indent="0">
              <a:buNone/>
              <a:defRPr sz="1061"/>
            </a:lvl8pPr>
            <a:lvl9pPr marL="3881445" indent="0">
              <a:buNone/>
              <a:defRPr sz="106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3A253A-4571-E26B-9996-CA3AF0339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/>
              <a:t>07/08/2025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DA1B83-FA07-0584-8877-66D750D4D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Presentation of Master's Thesis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B4F4A-D711-1835-1B45-670A2578B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393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6F2A9-DB1C-216D-E796-A5071F805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182" y="487680"/>
            <a:ext cx="4172882" cy="1706880"/>
          </a:xfrm>
        </p:spPr>
        <p:txBody>
          <a:bodyPr anchor="b"/>
          <a:lstStyle>
            <a:lvl1pPr>
              <a:defRPr sz="3396"/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75F76D-7323-31A6-3E22-F70737B593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0388" y="1053254"/>
            <a:ext cx="6549926" cy="5198533"/>
          </a:xfrm>
        </p:spPr>
        <p:txBody>
          <a:bodyPr/>
          <a:lstStyle>
            <a:lvl1pPr marL="0" indent="0">
              <a:buNone/>
              <a:defRPr sz="3396"/>
            </a:lvl1pPr>
            <a:lvl2pPr marL="485181" indent="0">
              <a:buNone/>
              <a:defRPr sz="2971"/>
            </a:lvl2pPr>
            <a:lvl3pPr marL="970361" indent="0">
              <a:buNone/>
              <a:defRPr sz="2547"/>
            </a:lvl3pPr>
            <a:lvl4pPr marL="1455542" indent="0">
              <a:buNone/>
              <a:defRPr sz="2122"/>
            </a:lvl4pPr>
            <a:lvl5pPr marL="1940723" indent="0">
              <a:buNone/>
              <a:defRPr sz="2122"/>
            </a:lvl5pPr>
            <a:lvl6pPr marL="2425903" indent="0">
              <a:buNone/>
              <a:defRPr sz="2122"/>
            </a:lvl6pPr>
            <a:lvl7pPr marL="2911084" indent="0">
              <a:buNone/>
              <a:defRPr sz="2122"/>
            </a:lvl7pPr>
            <a:lvl8pPr marL="3396264" indent="0">
              <a:buNone/>
              <a:defRPr sz="2122"/>
            </a:lvl8pPr>
            <a:lvl9pPr marL="3881445" indent="0">
              <a:buNone/>
              <a:defRPr sz="2122"/>
            </a:lvl9pPr>
          </a:lstStyle>
          <a:p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B35D67-9A88-2B35-2259-AF10741439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1182" y="2194560"/>
            <a:ext cx="4172882" cy="4065694"/>
          </a:xfrm>
        </p:spPr>
        <p:txBody>
          <a:bodyPr/>
          <a:lstStyle>
            <a:lvl1pPr marL="0" indent="0">
              <a:buNone/>
              <a:defRPr sz="1698"/>
            </a:lvl1pPr>
            <a:lvl2pPr marL="485181" indent="0">
              <a:buNone/>
              <a:defRPr sz="1486"/>
            </a:lvl2pPr>
            <a:lvl3pPr marL="970361" indent="0">
              <a:buNone/>
              <a:defRPr sz="1273"/>
            </a:lvl3pPr>
            <a:lvl4pPr marL="1455542" indent="0">
              <a:buNone/>
              <a:defRPr sz="1061"/>
            </a:lvl4pPr>
            <a:lvl5pPr marL="1940723" indent="0">
              <a:buNone/>
              <a:defRPr sz="1061"/>
            </a:lvl5pPr>
            <a:lvl6pPr marL="2425903" indent="0">
              <a:buNone/>
              <a:defRPr sz="1061"/>
            </a:lvl6pPr>
            <a:lvl7pPr marL="2911084" indent="0">
              <a:buNone/>
              <a:defRPr sz="1061"/>
            </a:lvl7pPr>
            <a:lvl8pPr marL="3396264" indent="0">
              <a:buNone/>
              <a:defRPr sz="1061"/>
            </a:lvl8pPr>
            <a:lvl9pPr marL="3881445" indent="0">
              <a:buNone/>
              <a:defRPr sz="106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70C572-7041-276A-46E5-A0F81DE41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/>
              <a:t>07/08/2025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88A9B2-09D6-10D1-4D0E-CE64245B0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Presentation of Master's Thesis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2B19CC-FA25-5F81-2743-B4D72B8C4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7451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739E5-D116-B4EF-6AED-C8C5C1B06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496" y="389467"/>
            <a:ext cx="11159133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5B900-3284-888F-0894-1BB7275AE4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9496" y="1947333"/>
            <a:ext cx="11159133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205DC-9764-11E6-AC4F-0FE6A2F783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9496" y="6780107"/>
            <a:ext cx="2911078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AT"/>
              <a:t>07/08/2025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1B412-6FBC-2AC7-EB73-45F18489AF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85754" y="6780107"/>
            <a:ext cx="4366617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de-DE"/>
              <a:t>Presentation of Master's Thesis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43F92-1B09-8178-4100-B571373EC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37551" y="6780107"/>
            <a:ext cx="2911078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64EC4D-37E3-EF42-B9AB-6337577588C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Rechteck 6">
            <a:extLst>
              <a:ext uri="{FF2B5EF4-FFF2-40B4-BE49-F238E27FC236}">
                <a16:creationId xmlns:a16="http://schemas.microsoft.com/office/drawing/2014/main" id="{4AFCAE74-C599-D93B-6EFC-57F827901040}"/>
              </a:ext>
            </a:extLst>
          </p:cNvPr>
          <p:cNvSpPr/>
          <p:nvPr userDrawn="1"/>
        </p:nvSpPr>
        <p:spPr>
          <a:xfrm>
            <a:off x="0" y="6707200"/>
            <a:ext cx="12938125" cy="614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9616" tIns="64808" rIns="129616" bIns="6480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4AB6DB-FD04-A6CC-C7CA-C7BF44A133B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46802" y="136325"/>
            <a:ext cx="1242439" cy="459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Gerade Verbindung 8">
            <a:extLst>
              <a:ext uri="{FF2B5EF4-FFF2-40B4-BE49-F238E27FC236}">
                <a16:creationId xmlns:a16="http://schemas.microsoft.com/office/drawing/2014/main" id="{8FF95F78-37D0-0FEF-9099-B9840771742F}"/>
              </a:ext>
            </a:extLst>
          </p:cNvPr>
          <p:cNvCxnSpPr/>
          <p:nvPr userDrawn="1"/>
        </p:nvCxnSpPr>
        <p:spPr>
          <a:xfrm>
            <a:off x="880588" y="715716"/>
            <a:ext cx="11708722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red and white logo&#10;&#10;AI-generated content may be incorrect.">
            <a:extLst>
              <a:ext uri="{FF2B5EF4-FFF2-40B4-BE49-F238E27FC236}">
                <a16:creationId xmlns:a16="http://schemas.microsoft.com/office/drawing/2014/main" id="{BC44F540-3FA6-0BBA-4853-BCA80E8A3D44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0" y="4"/>
            <a:ext cx="610968" cy="2877657"/>
          </a:xfrm>
          <a:prstGeom prst="rect">
            <a:avLst/>
          </a:prstGeom>
        </p:spPr>
      </p:pic>
      <p:pic>
        <p:nvPicPr>
          <p:cNvPr id="11" name="Picture 10" descr="A red and white logo&#10;&#10;AI-generated content may be incorrect.">
            <a:extLst>
              <a:ext uri="{FF2B5EF4-FFF2-40B4-BE49-F238E27FC236}">
                <a16:creationId xmlns:a16="http://schemas.microsoft.com/office/drawing/2014/main" id="{863CA25B-16CD-E0A3-FB79-296513016D3F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" y="3"/>
            <a:ext cx="628146" cy="295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99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700" r:id="rId12"/>
    <p:sldLayoutId id="2147483701" r:id="rId13"/>
    <p:sldLayoutId id="2147483704" r:id="rId14"/>
    <p:sldLayoutId id="2147483705" r:id="rId15"/>
    <p:sldLayoutId id="2147483660" r:id="rId16"/>
  </p:sldLayoutIdLst>
  <p:hf hdr="0"/>
  <p:txStyles>
    <p:titleStyle>
      <a:lvl1pPr algn="l" defTabSz="970361" rtl="0" eaLnBrk="1" latinLnBrk="0" hangingPunct="1">
        <a:lnSpc>
          <a:spcPct val="90000"/>
        </a:lnSpc>
        <a:spcBef>
          <a:spcPct val="0"/>
        </a:spcBef>
        <a:buNone/>
        <a:defRPr sz="466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2590" indent="-242590" algn="l" defTabSz="970361" rtl="0" eaLnBrk="1" latinLnBrk="0" hangingPunct="1">
        <a:lnSpc>
          <a:spcPct val="90000"/>
        </a:lnSpc>
        <a:spcBef>
          <a:spcPts val="1061"/>
        </a:spcBef>
        <a:buFont typeface="Arial" panose="020B0604020202020204" pitchFamily="34" charset="0"/>
        <a:buChar char="•"/>
        <a:defRPr sz="2971" kern="1200">
          <a:solidFill>
            <a:schemeClr val="tx1"/>
          </a:solidFill>
          <a:latin typeface="+mn-lt"/>
          <a:ea typeface="+mn-ea"/>
          <a:cs typeface="+mn-cs"/>
        </a:defRPr>
      </a:lvl1pPr>
      <a:lvl2pPr marL="727771" indent="-242590" algn="l" defTabSz="970361" rtl="0" eaLnBrk="1" latinLnBrk="0" hangingPunct="1">
        <a:lnSpc>
          <a:spcPct val="90000"/>
        </a:lnSpc>
        <a:spcBef>
          <a:spcPts val="531"/>
        </a:spcBef>
        <a:buFont typeface="Arial" panose="020B0604020202020204" pitchFamily="34" charset="0"/>
        <a:buChar char="•"/>
        <a:defRPr sz="2547" kern="1200">
          <a:solidFill>
            <a:schemeClr val="tx1"/>
          </a:solidFill>
          <a:latin typeface="+mn-lt"/>
          <a:ea typeface="+mn-ea"/>
          <a:cs typeface="+mn-cs"/>
        </a:defRPr>
      </a:lvl2pPr>
      <a:lvl3pPr marL="1212952" indent="-242590" algn="l" defTabSz="970361" rtl="0" eaLnBrk="1" latinLnBrk="0" hangingPunct="1">
        <a:lnSpc>
          <a:spcPct val="90000"/>
        </a:lnSpc>
        <a:spcBef>
          <a:spcPts val="531"/>
        </a:spcBef>
        <a:buFont typeface="Arial" panose="020B0604020202020204" pitchFamily="34" charset="0"/>
        <a:buChar char="•"/>
        <a:defRPr sz="2122" kern="1200">
          <a:solidFill>
            <a:schemeClr val="tx1"/>
          </a:solidFill>
          <a:latin typeface="+mn-lt"/>
          <a:ea typeface="+mn-ea"/>
          <a:cs typeface="+mn-cs"/>
        </a:defRPr>
      </a:lvl3pPr>
      <a:lvl4pPr marL="1698132" indent="-242590" algn="l" defTabSz="970361" rtl="0" eaLnBrk="1" latinLnBrk="0" hangingPunct="1">
        <a:lnSpc>
          <a:spcPct val="90000"/>
        </a:lnSpc>
        <a:spcBef>
          <a:spcPts val="531"/>
        </a:spcBef>
        <a:buFont typeface="Arial" panose="020B0604020202020204" pitchFamily="34" charset="0"/>
        <a:buChar char="•"/>
        <a:defRPr sz="1910" kern="1200">
          <a:solidFill>
            <a:schemeClr val="tx1"/>
          </a:solidFill>
          <a:latin typeface="+mn-lt"/>
          <a:ea typeface="+mn-ea"/>
          <a:cs typeface="+mn-cs"/>
        </a:defRPr>
      </a:lvl4pPr>
      <a:lvl5pPr marL="2183313" indent="-242590" algn="l" defTabSz="970361" rtl="0" eaLnBrk="1" latinLnBrk="0" hangingPunct="1">
        <a:lnSpc>
          <a:spcPct val="90000"/>
        </a:lnSpc>
        <a:spcBef>
          <a:spcPts val="531"/>
        </a:spcBef>
        <a:buFont typeface="Arial" panose="020B0604020202020204" pitchFamily="34" charset="0"/>
        <a:buChar char="•"/>
        <a:defRPr sz="1910" kern="1200">
          <a:solidFill>
            <a:schemeClr val="tx1"/>
          </a:solidFill>
          <a:latin typeface="+mn-lt"/>
          <a:ea typeface="+mn-ea"/>
          <a:cs typeface="+mn-cs"/>
        </a:defRPr>
      </a:lvl5pPr>
      <a:lvl6pPr marL="2668494" indent="-242590" algn="l" defTabSz="970361" rtl="0" eaLnBrk="1" latinLnBrk="0" hangingPunct="1">
        <a:lnSpc>
          <a:spcPct val="90000"/>
        </a:lnSpc>
        <a:spcBef>
          <a:spcPts val="531"/>
        </a:spcBef>
        <a:buFont typeface="Arial" panose="020B0604020202020204" pitchFamily="34" charset="0"/>
        <a:buChar char="•"/>
        <a:defRPr sz="1910" kern="1200">
          <a:solidFill>
            <a:schemeClr val="tx1"/>
          </a:solidFill>
          <a:latin typeface="+mn-lt"/>
          <a:ea typeface="+mn-ea"/>
          <a:cs typeface="+mn-cs"/>
        </a:defRPr>
      </a:lvl6pPr>
      <a:lvl7pPr marL="3153674" indent="-242590" algn="l" defTabSz="970361" rtl="0" eaLnBrk="1" latinLnBrk="0" hangingPunct="1">
        <a:lnSpc>
          <a:spcPct val="90000"/>
        </a:lnSpc>
        <a:spcBef>
          <a:spcPts val="531"/>
        </a:spcBef>
        <a:buFont typeface="Arial" panose="020B0604020202020204" pitchFamily="34" charset="0"/>
        <a:buChar char="•"/>
        <a:defRPr sz="1910" kern="1200">
          <a:solidFill>
            <a:schemeClr val="tx1"/>
          </a:solidFill>
          <a:latin typeface="+mn-lt"/>
          <a:ea typeface="+mn-ea"/>
          <a:cs typeface="+mn-cs"/>
        </a:defRPr>
      </a:lvl7pPr>
      <a:lvl8pPr marL="3638855" indent="-242590" algn="l" defTabSz="970361" rtl="0" eaLnBrk="1" latinLnBrk="0" hangingPunct="1">
        <a:lnSpc>
          <a:spcPct val="90000"/>
        </a:lnSpc>
        <a:spcBef>
          <a:spcPts val="531"/>
        </a:spcBef>
        <a:buFont typeface="Arial" panose="020B0604020202020204" pitchFamily="34" charset="0"/>
        <a:buChar char="•"/>
        <a:defRPr sz="1910" kern="1200">
          <a:solidFill>
            <a:schemeClr val="tx1"/>
          </a:solidFill>
          <a:latin typeface="+mn-lt"/>
          <a:ea typeface="+mn-ea"/>
          <a:cs typeface="+mn-cs"/>
        </a:defRPr>
      </a:lvl8pPr>
      <a:lvl9pPr marL="4124035" indent="-242590" algn="l" defTabSz="970361" rtl="0" eaLnBrk="1" latinLnBrk="0" hangingPunct="1">
        <a:lnSpc>
          <a:spcPct val="90000"/>
        </a:lnSpc>
        <a:spcBef>
          <a:spcPts val="531"/>
        </a:spcBef>
        <a:buFont typeface="Arial" panose="020B0604020202020204" pitchFamily="34" charset="0"/>
        <a:buChar char="•"/>
        <a:defRPr sz="191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70361" rtl="0" eaLnBrk="1" latinLnBrk="0" hangingPunct="1">
        <a:defRPr sz="1910" kern="1200">
          <a:solidFill>
            <a:schemeClr val="tx1"/>
          </a:solidFill>
          <a:latin typeface="+mn-lt"/>
          <a:ea typeface="+mn-ea"/>
          <a:cs typeface="+mn-cs"/>
        </a:defRPr>
      </a:lvl1pPr>
      <a:lvl2pPr marL="485181" algn="l" defTabSz="970361" rtl="0" eaLnBrk="1" latinLnBrk="0" hangingPunct="1">
        <a:defRPr sz="1910" kern="1200">
          <a:solidFill>
            <a:schemeClr val="tx1"/>
          </a:solidFill>
          <a:latin typeface="+mn-lt"/>
          <a:ea typeface="+mn-ea"/>
          <a:cs typeface="+mn-cs"/>
        </a:defRPr>
      </a:lvl2pPr>
      <a:lvl3pPr marL="970361" algn="l" defTabSz="970361" rtl="0" eaLnBrk="1" latinLnBrk="0" hangingPunct="1">
        <a:defRPr sz="1910" kern="1200">
          <a:solidFill>
            <a:schemeClr val="tx1"/>
          </a:solidFill>
          <a:latin typeface="+mn-lt"/>
          <a:ea typeface="+mn-ea"/>
          <a:cs typeface="+mn-cs"/>
        </a:defRPr>
      </a:lvl3pPr>
      <a:lvl4pPr marL="1455542" algn="l" defTabSz="970361" rtl="0" eaLnBrk="1" latinLnBrk="0" hangingPunct="1">
        <a:defRPr sz="1910" kern="1200">
          <a:solidFill>
            <a:schemeClr val="tx1"/>
          </a:solidFill>
          <a:latin typeface="+mn-lt"/>
          <a:ea typeface="+mn-ea"/>
          <a:cs typeface="+mn-cs"/>
        </a:defRPr>
      </a:lvl4pPr>
      <a:lvl5pPr marL="1940723" algn="l" defTabSz="970361" rtl="0" eaLnBrk="1" latinLnBrk="0" hangingPunct="1">
        <a:defRPr sz="1910" kern="1200">
          <a:solidFill>
            <a:schemeClr val="tx1"/>
          </a:solidFill>
          <a:latin typeface="+mn-lt"/>
          <a:ea typeface="+mn-ea"/>
          <a:cs typeface="+mn-cs"/>
        </a:defRPr>
      </a:lvl5pPr>
      <a:lvl6pPr marL="2425903" algn="l" defTabSz="970361" rtl="0" eaLnBrk="1" latinLnBrk="0" hangingPunct="1">
        <a:defRPr sz="1910" kern="1200">
          <a:solidFill>
            <a:schemeClr val="tx1"/>
          </a:solidFill>
          <a:latin typeface="+mn-lt"/>
          <a:ea typeface="+mn-ea"/>
          <a:cs typeface="+mn-cs"/>
        </a:defRPr>
      </a:lvl6pPr>
      <a:lvl7pPr marL="2911084" algn="l" defTabSz="970361" rtl="0" eaLnBrk="1" latinLnBrk="0" hangingPunct="1">
        <a:defRPr sz="1910" kern="1200">
          <a:solidFill>
            <a:schemeClr val="tx1"/>
          </a:solidFill>
          <a:latin typeface="+mn-lt"/>
          <a:ea typeface="+mn-ea"/>
          <a:cs typeface="+mn-cs"/>
        </a:defRPr>
      </a:lvl7pPr>
      <a:lvl8pPr marL="3396264" algn="l" defTabSz="970361" rtl="0" eaLnBrk="1" latinLnBrk="0" hangingPunct="1">
        <a:defRPr sz="1910" kern="1200">
          <a:solidFill>
            <a:schemeClr val="tx1"/>
          </a:solidFill>
          <a:latin typeface="+mn-lt"/>
          <a:ea typeface="+mn-ea"/>
          <a:cs typeface="+mn-cs"/>
        </a:defRPr>
      </a:lvl8pPr>
      <a:lvl9pPr marL="3881445" algn="l" defTabSz="970361" rtl="0" eaLnBrk="1" latinLnBrk="0" hangingPunct="1">
        <a:defRPr sz="191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Relationship Id="rId4" Type="http://schemas.openxmlformats.org/officeDocument/2006/relationships/chart" Target="../charts/char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pyscf.org/" TargetMode="External"/><Relationship Id="rId3" Type="http://schemas.openxmlformats.org/officeDocument/2006/relationships/hyperlink" Target="https://commons.wikimedia.org/w/index.php?curid=2639910" TargetMode="External"/><Relationship Id="rId7" Type="http://schemas.openxmlformats.org/officeDocument/2006/relationships/hyperlink" Target="https://github.com/pyg-team/pytorch_geometric" TargetMode="External"/><Relationship Id="rId2" Type="http://schemas.openxmlformats.org/officeDocument/2006/relationships/hyperlink" Target="https://commons.wikimedia.org/w/index.php?curid=21332267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ires.onlinelibrary.wiley.com/doi/full/10.1002/wcms.1490" TargetMode="External"/><Relationship Id="rId5" Type="http://schemas.openxmlformats.org/officeDocument/2006/relationships/hyperlink" Target="https://water.lsbu.ac.uk/water/h2o_orbitals.html" TargetMode="External"/><Relationship Id="rId4" Type="http://schemas.openxmlformats.org/officeDocument/2006/relationships/hyperlink" Target="https://commons.wikimedia.org/w/index.php?curid=1474667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sv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2.xml"/><Relationship Id="rId5" Type="http://schemas.openxmlformats.org/officeDocument/2006/relationships/image" Target="../media/image24.png"/><Relationship Id="rId4" Type="http://schemas.openxmlformats.org/officeDocument/2006/relationships/customXml" Target="../ink/ink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 noProof="0" dirty="0"/>
              <a:t>07/08/2025</a:t>
            </a:r>
            <a:endParaRPr lang="en-GB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 noProof="0" dirty="0"/>
              <a:t>Presentation of Master's Thesis</a:t>
            </a:r>
          </a:p>
        </p:txBody>
      </p:sp>
      <p:sp>
        <p:nvSpPr>
          <p:cNvPr id="2" name="Titel 3">
            <a:extLst>
              <a:ext uri="{FF2B5EF4-FFF2-40B4-BE49-F238E27FC236}">
                <a16:creationId xmlns:a16="http://schemas.microsoft.com/office/drawing/2014/main" id="{688D3C17-F40F-39D7-D63F-2D4ECC84AB59}"/>
              </a:ext>
            </a:extLst>
          </p:cNvPr>
          <p:cNvSpPr txBox="1">
            <a:spLocks/>
          </p:cNvSpPr>
          <p:nvPr/>
        </p:nvSpPr>
        <p:spPr>
          <a:xfrm>
            <a:off x="880589" y="1576740"/>
            <a:ext cx="9025411" cy="2426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7036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rgbClr val="FF004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noProof="0" dirty="0"/>
              <a:t>Machine Learning-Driven </a:t>
            </a:r>
            <a:br>
              <a:rPr lang="en-GB" noProof="0" dirty="0"/>
            </a:br>
            <a:r>
              <a:rPr lang="en-GB" noProof="0" dirty="0"/>
              <a:t>Initial Guess Prediction </a:t>
            </a:r>
            <a:br>
              <a:rPr lang="en-GB" noProof="0" dirty="0"/>
            </a:br>
            <a:r>
              <a:rPr lang="en-GB" noProof="0" dirty="0"/>
              <a:t>for SCF Procedures</a:t>
            </a:r>
          </a:p>
        </p:txBody>
      </p:sp>
      <p:sp>
        <p:nvSpPr>
          <p:cNvPr id="5" name="Fußzeilenplatzhalter 3">
            <a:extLst>
              <a:ext uri="{FF2B5EF4-FFF2-40B4-BE49-F238E27FC236}">
                <a16:creationId xmlns:a16="http://schemas.microsoft.com/office/drawing/2014/main" id="{914FFBF3-6A29-7CED-4923-4F4B17DB75ED}"/>
              </a:ext>
            </a:extLst>
          </p:cNvPr>
          <p:cNvSpPr txBox="1">
            <a:spLocks/>
          </p:cNvSpPr>
          <p:nvPr/>
        </p:nvSpPr>
        <p:spPr>
          <a:xfrm>
            <a:off x="880512" y="6423960"/>
            <a:ext cx="7017887" cy="80384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AT"/>
            </a:defPPr>
            <a:lvl1pPr marL="0" algn="ctr" defTabSz="914400" rtl="0" eaLnBrk="1" latinLnBrk="0" hangingPunct="1">
              <a:defRPr sz="23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Supervised by Prof. Andreas Hauser &amp; Ralf Meyer</a:t>
            </a:r>
          </a:p>
        </p:txBody>
      </p:sp>
    </p:spTree>
    <p:extLst>
      <p:ext uri="{BB962C8B-B14F-4D97-AF65-F5344CB8AC3E}">
        <p14:creationId xmlns:p14="http://schemas.microsoft.com/office/powerpoint/2010/main" val="452576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0D8BD-FB1A-02EE-245A-9609DD3F8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78B88296-EA8D-3929-2634-9215A531F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Train the Network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F028F4-B17D-0D31-2598-BCE031760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 noProof="0"/>
              <a:t>07/08/2025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A1599B7-964A-44FB-F2E9-535C365E0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Presentation of Master's Thesis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8A37ACAB-FF28-6352-107A-D776E8E3F7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noProof="0" dirty="0"/>
              <a:t>Background – Machine Learning</a:t>
            </a:r>
          </a:p>
        </p:txBody>
      </p:sp>
      <p:sp>
        <p:nvSpPr>
          <p:cNvPr id="15" name="Inhaltsplatzhalter 20">
            <a:extLst>
              <a:ext uri="{FF2B5EF4-FFF2-40B4-BE49-F238E27FC236}">
                <a16:creationId xmlns:a16="http://schemas.microsoft.com/office/drawing/2014/main" id="{6CD6927F-4D16-4976-E7EA-9D56D1AAAD7A}"/>
              </a:ext>
            </a:extLst>
          </p:cNvPr>
          <p:cNvSpPr txBox="1">
            <a:spLocks/>
          </p:cNvSpPr>
          <p:nvPr/>
        </p:nvSpPr>
        <p:spPr>
          <a:xfrm>
            <a:off x="889496" y="1947333"/>
            <a:ext cx="7354504" cy="4641427"/>
          </a:xfrm>
          <a:prstGeom prst="rect">
            <a:avLst/>
          </a:prstGeom>
        </p:spPr>
        <p:txBody>
          <a:bodyPr>
            <a:normAutofit/>
          </a:bodyPr>
          <a:lstStyle>
            <a:lvl1pPr marL="242590" indent="-242590" algn="l" defTabSz="970361" rtl="0" eaLnBrk="1" latinLnBrk="0" hangingPunct="1">
              <a:lnSpc>
                <a:spcPct val="90000"/>
              </a:lnSpc>
              <a:spcBef>
                <a:spcPts val="1061"/>
              </a:spcBef>
              <a:buFont typeface="Arial" panose="020B0604020202020204" pitchFamily="34" charset="0"/>
              <a:buChar char="•"/>
              <a:defRPr sz="29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7771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25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2952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21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8132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83313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8494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53674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38855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4035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Use loss function to train</a:t>
            </a:r>
          </a:p>
          <a:p>
            <a:endParaRPr lang="en-GB" dirty="0"/>
          </a:p>
          <a:p>
            <a:r>
              <a:rPr lang="en-GB" dirty="0"/>
              <a:t>Backpropagation of loss to update weights</a:t>
            </a:r>
          </a:p>
          <a:p>
            <a:endParaRPr lang="en-GB" dirty="0"/>
          </a:p>
          <a:p>
            <a:r>
              <a:rPr lang="en-GB" dirty="0"/>
              <a:t>Evaluation on unseen data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0D21EE-0AB9-F5E5-85AD-931F9360D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262" y="1842870"/>
            <a:ext cx="5372850" cy="981212"/>
          </a:xfrm>
          <a:prstGeom prst="rect">
            <a:avLst/>
          </a:prstGeom>
        </p:spPr>
      </p:pic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2A589CF0-023C-117F-A2C3-EB5A684EAE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7044458"/>
              </p:ext>
            </p:extLst>
          </p:nvPr>
        </p:nvGraphicFramePr>
        <p:xfrm>
          <a:off x="7941600" y="3823200"/>
          <a:ext cx="3934537" cy="2665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8B2AEF6-3E68-983F-4AFA-E88E48047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551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61D08-D2D2-B9FF-DAF9-C7B81655C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>
            <a:extLst>
              <a:ext uri="{FF2B5EF4-FFF2-40B4-BE49-F238E27FC236}">
                <a16:creationId xmlns:a16="http://schemas.microsoft.com/office/drawing/2014/main" id="{7215A11D-D714-EB05-0AE6-D94F64A75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Prediction Workflow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D11AFF89-F96E-33FE-7C40-D08B5C51B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495" y="1947333"/>
            <a:ext cx="7762875" cy="4641427"/>
          </a:xfrm>
        </p:spPr>
        <p:txBody>
          <a:bodyPr>
            <a:normAutofit/>
          </a:bodyPr>
          <a:lstStyle/>
          <a:p>
            <a:r>
              <a:rPr lang="en-GB" dirty="0"/>
              <a:t>ML Blackbox guesses Fock matrix</a:t>
            </a:r>
          </a:p>
          <a:p>
            <a:endParaRPr lang="en-GB" dirty="0"/>
          </a:p>
          <a:p>
            <a:r>
              <a:rPr lang="en-GB" dirty="0"/>
              <a:t>Construct density for initial guess from that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41F6E5-AB96-A5C2-ED7E-FC9B05473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 noProof="0"/>
              <a:t>07/08/2025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365462-12EB-314D-5A09-B674E2F2C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Presentation of Master's Thesis</a:t>
            </a:r>
          </a:p>
        </p:txBody>
      </p:sp>
      <p:sp>
        <p:nvSpPr>
          <p:cNvPr id="3" name="Textplatzhalter 21">
            <a:extLst>
              <a:ext uri="{FF2B5EF4-FFF2-40B4-BE49-F238E27FC236}">
                <a16:creationId xmlns:a16="http://schemas.microsoft.com/office/drawing/2014/main" id="{AD6CB821-7716-8373-561B-C57F0563BD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0588" y="349998"/>
            <a:ext cx="10187500" cy="286720"/>
          </a:xfrm>
        </p:spPr>
        <p:txBody>
          <a:bodyPr/>
          <a:lstStyle/>
          <a:p>
            <a:pPr marL="0" indent="0">
              <a:buNone/>
            </a:pPr>
            <a:r>
              <a:rPr lang="en-GB" noProof="0" dirty="0"/>
              <a:t>Fock Matrix prediction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51A98C-071C-6835-89AE-FD3C4C91C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290" y="3577536"/>
            <a:ext cx="8740110" cy="2879572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ABCB86E-5327-50C5-A99F-79DC69996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C1253C-9C85-285B-D1C3-279C5902CC27}"/>
              </a:ext>
            </a:extLst>
          </p:cNvPr>
          <p:cNvSpPr/>
          <p:nvPr/>
        </p:nvSpPr>
        <p:spPr>
          <a:xfrm>
            <a:off x="2794290" y="3553024"/>
            <a:ext cx="8871930" cy="2952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FCD225-87B6-7C82-A940-5457F7B694B1}"/>
              </a:ext>
            </a:extLst>
          </p:cNvPr>
          <p:cNvSpPr/>
          <p:nvPr/>
        </p:nvSpPr>
        <p:spPr>
          <a:xfrm>
            <a:off x="8412480" y="3530582"/>
            <a:ext cx="3360420" cy="2879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1851ED-C0EB-8926-D690-23E12296A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2900" y="2077680"/>
            <a:ext cx="3600000" cy="71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2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  <p:bldP spid="2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3244A-6754-E460-722B-DC74D76AE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>
            <a:extLst>
              <a:ext uri="{FF2B5EF4-FFF2-40B4-BE49-F238E27FC236}">
                <a16:creationId xmlns:a16="http://schemas.microsoft.com/office/drawing/2014/main" id="{C2F31DBA-B487-6E58-AD70-DB581C77C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</a:t>
            </a:r>
            <a:r>
              <a:rPr lang="en-GB" noProof="0" dirty="0"/>
              <a:t>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Inhaltsplatzhalter 20">
                <a:extLst>
                  <a:ext uri="{FF2B5EF4-FFF2-40B4-BE49-F238E27FC236}">
                    <a16:creationId xmlns:a16="http://schemas.microsoft.com/office/drawing/2014/main" id="{1E61D780-9DE7-3DEC-6870-22A837F4C5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89496" y="1947333"/>
                <a:ext cx="7354504" cy="464142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0-D density average reference model (     )</a:t>
                </a:r>
              </a:p>
              <a:p>
                <a:endParaRPr lang="en-GB" dirty="0"/>
              </a:p>
              <a:p>
                <a:r>
                  <a:rPr lang="en-GB" dirty="0"/>
                  <a:t>Ridge Regression </a:t>
                </a:r>
              </a:p>
              <a:p>
                <a:pPr marL="485181" lvl="1" indent="0">
                  <a:buNone/>
                </a:pPr>
                <a:r>
                  <a:rPr lang="en-GB" dirty="0"/>
                  <a:t>on Isomers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 </a:t>
                </a:r>
              </a:p>
              <a:p>
                <a:endParaRPr lang="en-GB" dirty="0"/>
              </a:p>
              <a:p>
                <a:r>
                  <a:rPr lang="en-GB" dirty="0"/>
                  <a:t>Kernel Ridge Regression</a:t>
                </a:r>
              </a:p>
              <a:p>
                <a:pPr marL="485181" lvl="1" indent="0">
                  <a:buNone/>
                </a:pPr>
                <a:r>
                  <a:rPr lang="en-GB" dirty="0"/>
                  <a:t>on Isomers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Multilayer Perceptron </a:t>
                </a:r>
              </a:p>
              <a:p>
                <a:pPr marL="485181" lvl="1" indent="0">
                  <a:buNone/>
                </a:pPr>
                <a:r>
                  <a:rPr lang="en-GB" dirty="0"/>
                  <a:t>on Isomers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 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21" name="Inhaltsplatzhalter 20">
                <a:extLst>
                  <a:ext uri="{FF2B5EF4-FFF2-40B4-BE49-F238E27FC236}">
                    <a16:creationId xmlns:a16="http://schemas.microsoft.com/office/drawing/2014/main" id="{1E61D780-9DE7-3DEC-6870-22A837F4C5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9496" y="1947333"/>
                <a:ext cx="7354504" cy="4641427"/>
              </a:xfrm>
              <a:blipFill>
                <a:blip r:embed="rId2"/>
                <a:stretch>
                  <a:fillRect l="-1410" t="-2493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12FBDB-DDBF-090B-97B3-3DFC77E10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 noProof="0"/>
              <a:t>07/08/2025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BAF5DD-4D13-823D-AD4E-BAC8B62EA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Presentation of Master's Thesis</a:t>
            </a:r>
          </a:p>
        </p:txBody>
      </p:sp>
      <p:sp>
        <p:nvSpPr>
          <p:cNvPr id="3" name="Textplatzhalter 21">
            <a:extLst>
              <a:ext uri="{FF2B5EF4-FFF2-40B4-BE49-F238E27FC236}">
                <a16:creationId xmlns:a16="http://schemas.microsoft.com/office/drawing/2014/main" id="{40BE3DEA-19E3-1188-9822-B5CBC3E186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0588" y="349998"/>
            <a:ext cx="10187500" cy="28672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Fock Matrix prediction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765221-8EBF-BFC7-3051-63B9BB2D8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867" y="1947333"/>
            <a:ext cx="317333" cy="372046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B5E1E18-0ED9-6FF3-F541-81D85102C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976735-6CF4-4A15-65B1-C4474A075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860" y="3027462"/>
            <a:ext cx="7758043" cy="301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6461E-BEBD-540F-156A-40FD3ADDC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>
            <a:extLst>
              <a:ext uri="{FF2B5EF4-FFF2-40B4-BE49-F238E27FC236}">
                <a16:creationId xmlns:a16="http://schemas.microsoft.com/office/drawing/2014/main" id="{5C091CA6-F3E4-C6A4-84A9-6019D998C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Benchmarking - F-Score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Inhaltsplatzhalter 20">
                <a:extLst>
                  <a:ext uri="{FF2B5EF4-FFF2-40B4-BE49-F238E27FC236}">
                    <a16:creationId xmlns:a16="http://schemas.microsoft.com/office/drawing/2014/main" id="{636F0B7F-CBA9-0CB7-1B5D-440A579D58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89496" y="1947333"/>
                <a:ext cx="8362504" cy="2723789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Normalized ‘overlap’ measure of guess / solution</a:t>
                </a:r>
              </a:p>
              <a:p>
                <a:endParaRPr lang="en-GB" dirty="0"/>
              </a:p>
              <a:p>
                <a:r>
                  <a:rPr lang="en-GB" dirty="0"/>
                  <a:t>Use F-Score to evaluate guess quality</a:t>
                </a:r>
              </a:p>
              <a:p>
                <a:endParaRPr lang="en-GB" dirty="0"/>
              </a:p>
              <a:p>
                <a:r>
                  <a:rPr lang="en-GB" dirty="0"/>
                  <a:t>Ridge-model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with STO-3G basis</a:t>
                </a:r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21" name="Inhaltsplatzhalter 20">
                <a:extLst>
                  <a:ext uri="{FF2B5EF4-FFF2-40B4-BE49-F238E27FC236}">
                    <a16:creationId xmlns:a16="http://schemas.microsoft.com/office/drawing/2014/main" id="{636F0B7F-CBA9-0CB7-1B5D-440A579D58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9496" y="1947333"/>
                <a:ext cx="8362504" cy="2723789"/>
              </a:xfrm>
              <a:blipFill>
                <a:blip r:embed="rId2"/>
                <a:stretch>
                  <a:fillRect l="-1458" t="-4027" r="-948" b="-5369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B20EA8-EBFD-4095-CB7D-CB206BCAD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 noProof="0"/>
              <a:t>07/08/2025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530E09-D29E-4321-E947-D15F5ABD9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Presentation of Master's Thesis</a:t>
            </a:r>
          </a:p>
        </p:txBody>
      </p:sp>
      <p:sp>
        <p:nvSpPr>
          <p:cNvPr id="3" name="Textplatzhalter 21">
            <a:extLst>
              <a:ext uri="{FF2B5EF4-FFF2-40B4-BE49-F238E27FC236}">
                <a16:creationId xmlns:a16="http://schemas.microsoft.com/office/drawing/2014/main" id="{67A1DE29-ECFA-2BE5-82C5-2DADB6CB9A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0588" y="349998"/>
            <a:ext cx="10187500" cy="28672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Fock Matrix prediction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28118E-F20C-14B6-52E5-A5B6473974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109" t="53783"/>
          <a:stretch>
            <a:fillRect/>
          </a:stretch>
        </p:blipFill>
        <p:spPr>
          <a:xfrm>
            <a:off x="7765198" y="3061721"/>
            <a:ext cx="5035681" cy="8506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28487C-D0BE-EC59-8CDC-729D47BD2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812" y="1784300"/>
            <a:ext cx="1756455" cy="12774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3C3D9F-7964-0E03-DF3C-C1686182DE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776" y="4671122"/>
            <a:ext cx="10782686" cy="189114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6CAB521-E152-415C-EC38-C614343667F0}"/>
              </a:ext>
            </a:extLst>
          </p:cNvPr>
          <p:cNvGrpSpPr/>
          <p:nvPr/>
        </p:nvGrpSpPr>
        <p:grpSpPr>
          <a:xfrm>
            <a:off x="3672000" y="5217700"/>
            <a:ext cx="7792570" cy="628700"/>
            <a:chOff x="3672000" y="5217700"/>
            <a:chExt cx="7792570" cy="62870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696192E-24B1-F959-5150-70D898597B15}"/>
                </a:ext>
              </a:extLst>
            </p:cNvPr>
            <p:cNvSpPr/>
            <p:nvPr/>
          </p:nvSpPr>
          <p:spPr>
            <a:xfrm>
              <a:off x="3672000" y="5220000"/>
              <a:ext cx="1101600" cy="626400"/>
            </a:xfrm>
            <a:prstGeom prst="roundRect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C2D7195-98BC-22A8-B23B-E190DD718454}"/>
                </a:ext>
              </a:extLst>
            </p:cNvPr>
            <p:cNvSpPr/>
            <p:nvPr/>
          </p:nvSpPr>
          <p:spPr>
            <a:xfrm>
              <a:off x="5141136" y="5220000"/>
              <a:ext cx="1101600" cy="626400"/>
            </a:xfrm>
            <a:prstGeom prst="roundRect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1C1C0BA-8FE1-5098-11D6-722DF707EFE9}"/>
                </a:ext>
              </a:extLst>
            </p:cNvPr>
            <p:cNvSpPr/>
            <p:nvPr/>
          </p:nvSpPr>
          <p:spPr>
            <a:xfrm>
              <a:off x="10362970" y="5217700"/>
              <a:ext cx="1101600" cy="626400"/>
            </a:xfrm>
            <a:prstGeom prst="roundRect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</p:grp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C984786A-0C77-746B-D6CC-0AD4E4089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042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466BD-0B25-F73B-B440-76383901E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>
            <a:extLst>
              <a:ext uri="{FF2B5EF4-FFF2-40B4-BE49-F238E27FC236}">
                <a16:creationId xmlns:a16="http://schemas.microsoft.com/office/drawing/2014/main" id="{340B540A-3159-35F4-F397-D22F7B198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Multilayer Perceptron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37767733-74D6-2653-C99F-5FA116798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496" y="1947333"/>
            <a:ext cx="8362504" cy="502819"/>
          </a:xfrm>
        </p:spPr>
        <p:txBody>
          <a:bodyPr>
            <a:normAutofit/>
          </a:bodyPr>
          <a:lstStyle/>
          <a:p>
            <a:r>
              <a:rPr lang="en-GB" dirty="0"/>
              <a:t>ML prediction using GWH reconstruction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55F5F6-79CD-F08F-791E-67A776DE0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 noProof="0"/>
              <a:t>07/08/2025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9CA86E-CEE6-848B-D84C-1BB7C4B58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Presentation of Master's Thesis</a:t>
            </a:r>
          </a:p>
        </p:txBody>
      </p:sp>
      <p:sp>
        <p:nvSpPr>
          <p:cNvPr id="3" name="Textplatzhalter 21">
            <a:extLst>
              <a:ext uri="{FF2B5EF4-FFF2-40B4-BE49-F238E27FC236}">
                <a16:creationId xmlns:a16="http://schemas.microsoft.com/office/drawing/2014/main" id="{9427953B-FE2D-7D71-7898-EE04621D7A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0588" y="349998"/>
            <a:ext cx="10187500" cy="28672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Fock Matrix prediction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AF42ABE-3EB9-6B26-AC29-742389A175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563"/>
          <a:stretch>
            <a:fillRect/>
          </a:stretch>
        </p:blipFill>
        <p:spPr>
          <a:xfrm>
            <a:off x="19120" y="3013269"/>
            <a:ext cx="3213680" cy="2754563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7C880981-E2C9-E0F7-F523-008D2656DB6D}"/>
              </a:ext>
            </a:extLst>
          </p:cNvPr>
          <p:cNvGrpSpPr/>
          <p:nvPr/>
        </p:nvGrpSpPr>
        <p:grpSpPr>
          <a:xfrm>
            <a:off x="9675976" y="2981542"/>
            <a:ext cx="3185042" cy="2803462"/>
            <a:chOff x="9675976" y="2981542"/>
            <a:chExt cx="3185042" cy="2803462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5A67469-BDAF-875F-F1BB-A3E39E698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-2" r="57012"/>
            <a:stretch>
              <a:fillRect/>
            </a:stretch>
          </p:blipFill>
          <p:spPr>
            <a:xfrm>
              <a:off x="9675976" y="3030441"/>
              <a:ext cx="2537866" cy="2754563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BB8AF0A-F288-9AED-2198-6B32BF931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7723"/>
            <a:stretch>
              <a:fillRect/>
            </a:stretch>
          </p:blipFill>
          <p:spPr>
            <a:xfrm>
              <a:off x="12136292" y="2981542"/>
              <a:ext cx="724726" cy="2754563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4F34EE7-647A-C346-BF68-04403B5FD723}"/>
              </a:ext>
            </a:extLst>
          </p:cNvPr>
          <p:cNvGrpSpPr/>
          <p:nvPr/>
        </p:nvGrpSpPr>
        <p:grpSpPr>
          <a:xfrm>
            <a:off x="3211199" y="2846063"/>
            <a:ext cx="6502600" cy="2938941"/>
            <a:chOff x="3211199" y="2846063"/>
            <a:chExt cx="6502600" cy="293894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50B4837-6FBE-41F1-6E2C-12911E382D9F}"/>
                </a:ext>
              </a:extLst>
            </p:cNvPr>
            <p:cNvGrpSpPr/>
            <p:nvPr/>
          </p:nvGrpSpPr>
          <p:grpSpPr>
            <a:xfrm>
              <a:off x="3211199" y="2846063"/>
              <a:ext cx="6502600" cy="2938941"/>
              <a:chOff x="3696385" y="2630507"/>
              <a:chExt cx="7251573" cy="3378710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DEAE8A9-D253-3368-C4EE-46F032E746B2}"/>
                  </a:ext>
                </a:extLst>
              </p:cNvPr>
              <p:cNvGrpSpPr/>
              <p:nvPr/>
            </p:nvGrpSpPr>
            <p:grpSpPr>
              <a:xfrm>
                <a:off x="3696385" y="2630507"/>
                <a:ext cx="3190571" cy="3322494"/>
                <a:chOff x="7673612" y="3073940"/>
                <a:chExt cx="3190571" cy="3322494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668C46F6-3A65-642B-5E29-90892280D3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794697" y="3443272"/>
                  <a:ext cx="2948399" cy="2953162"/>
                </a:xfrm>
                <a:prstGeom prst="rect">
                  <a:avLst/>
                </a:prstGeom>
              </p:spPr>
            </p:pic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E628E99-3E56-11E8-2A50-EB90A49DF757}"/>
                    </a:ext>
                  </a:extLst>
                </p:cNvPr>
                <p:cNvSpPr txBox="1"/>
                <p:nvPr/>
              </p:nvSpPr>
              <p:spPr>
                <a:xfrm>
                  <a:off x="7673612" y="3073940"/>
                  <a:ext cx="3190571" cy="3892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600" dirty="0"/>
                    <a:t>MLP prediction for Fock matrix</a:t>
                  </a:r>
                  <a:endParaRPr lang="en-AT" sz="1600" dirty="0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CE2D5238-6C69-4318-5C4E-2860D45217E4}"/>
                  </a:ext>
                </a:extLst>
              </p:cNvPr>
              <p:cNvGrpSpPr/>
              <p:nvPr/>
            </p:nvGrpSpPr>
            <p:grpSpPr>
              <a:xfrm>
                <a:off x="7839358" y="2636787"/>
                <a:ext cx="3108600" cy="3316214"/>
                <a:chOff x="8231490" y="2993820"/>
                <a:chExt cx="3108600" cy="3316214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3A8FC274-BD20-BBB7-A0D0-6DA5BBB69E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306803" y="3356872"/>
                  <a:ext cx="2957972" cy="2953162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DF7EE14-EDD0-C371-503B-780295EB9978}"/>
                    </a:ext>
                  </a:extLst>
                </p:cNvPr>
                <p:cNvSpPr txBox="1"/>
                <p:nvPr/>
              </p:nvSpPr>
              <p:spPr>
                <a:xfrm>
                  <a:off x="8231490" y="2993820"/>
                  <a:ext cx="31086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600" dirty="0"/>
                    <a:t>MINAO guess for Fock matrix</a:t>
                  </a:r>
                  <a:endParaRPr lang="en-AT" sz="1600" dirty="0"/>
                </a:p>
              </p:txBody>
            </p:sp>
          </p:grp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4EDC2DE8-C5B4-F11A-B60E-526B830211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52621" y="2963838"/>
                <a:ext cx="963189" cy="3045379"/>
              </a:xfrm>
              <a:prstGeom prst="rect">
                <a:avLst/>
              </a:prstGeom>
            </p:spPr>
          </p:pic>
        </p:grp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C893DA80-1B57-EFDB-82A7-9FFDB28AFE4B}"/>
                </a:ext>
              </a:extLst>
            </p:cNvPr>
            <p:cNvSpPr/>
            <p:nvPr/>
          </p:nvSpPr>
          <p:spPr>
            <a:xfrm>
              <a:off x="6346627" y="3568697"/>
              <a:ext cx="612000" cy="45719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4C5DAD33-80B8-BEDB-2FA8-4721C25ECE92}"/>
                </a:ext>
              </a:extLst>
            </p:cNvPr>
            <p:cNvSpPr/>
            <p:nvPr/>
          </p:nvSpPr>
          <p:spPr>
            <a:xfrm rot="10800000">
              <a:off x="5967835" y="3657600"/>
              <a:ext cx="126000" cy="45719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</p:grpSp>
      <p:sp>
        <p:nvSpPr>
          <p:cNvPr id="34" name="Inhaltsplatzhalter 20">
            <a:extLst>
              <a:ext uri="{FF2B5EF4-FFF2-40B4-BE49-F238E27FC236}">
                <a16:creationId xmlns:a16="http://schemas.microsoft.com/office/drawing/2014/main" id="{F064C241-6E49-25AC-2B58-837B37B651DA}"/>
              </a:ext>
            </a:extLst>
          </p:cNvPr>
          <p:cNvSpPr txBox="1">
            <a:spLocks/>
          </p:cNvSpPr>
          <p:nvPr/>
        </p:nvSpPr>
        <p:spPr>
          <a:xfrm>
            <a:off x="3354188" y="6065467"/>
            <a:ext cx="6229749" cy="5028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42590" indent="-242590" algn="l" defTabSz="970361" rtl="0" eaLnBrk="1" latinLnBrk="0" hangingPunct="1">
              <a:lnSpc>
                <a:spcPct val="90000"/>
              </a:lnSpc>
              <a:spcBef>
                <a:spcPts val="1061"/>
              </a:spcBef>
              <a:buFont typeface="Arial" panose="020B0604020202020204" pitchFamily="34" charset="0"/>
              <a:buChar char="•"/>
              <a:defRPr sz="29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7771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25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2952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21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8132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83313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8494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53674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38855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4035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/>
              <a:t>Reconstruction from Fock guess fails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339912A-3D48-5AD6-D16A-0C5A7C4DD4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800" y="1863758"/>
            <a:ext cx="3876629" cy="640831"/>
          </a:xfrm>
          <a:prstGeom prst="rect">
            <a:avLst/>
          </a:prstGeom>
        </p:spPr>
      </p:pic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0493D1E1-1F39-EE6B-C094-1CE181DC1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153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7D159-CC62-EAFA-821A-CD98D02FB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>
            <a:extLst>
              <a:ext uri="{FF2B5EF4-FFF2-40B4-BE49-F238E27FC236}">
                <a16:creationId xmlns:a16="http://schemas.microsoft.com/office/drawing/2014/main" id="{053801A3-D3CB-7CD5-41B2-92D705AC7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Matrix to Graph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2530A2C0-56CF-3905-CF6F-BBDBE5E22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496" y="1947333"/>
            <a:ext cx="6267304" cy="4179867"/>
          </a:xfrm>
        </p:spPr>
        <p:txBody>
          <a:bodyPr>
            <a:normAutofit/>
          </a:bodyPr>
          <a:lstStyle/>
          <a:p>
            <a:r>
              <a:rPr lang="en-GB" dirty="0"/>
              <a:t>Split Matrix into blocks</a:t>
            </a:r>
          </a:p>
          <a:p>
            <a:endParaRPr lang="en-GB" dirty="0"/>
          </a:p>
          <a:p>
            <a:r>
              <a:rPr lang="en-GB" dirty="0"/>
              <a:t>Nodes: Self-blocks</a:t>
            </a:r>
          </a:p>
          <a:p>
            <a:endParaRPr lang="en-GB" dirty="0"/>
          </a:p>
          <a:p>
            <a:r>
              <a:rPr lang="en-GB" dirty="0"/>
              <a:t>Edges: Homo- / Hetero-blocks</a:t>
            </a:r>
          </a:p>
          <a:p>
            <a:endParaRPr lang="en-GB" dirty="0"/>
          </a:p>
          <a:p>
            <a:r>
              <a:rPr lang="en-GB" dirty="0"/>
              <a:t>Data augmentation &amp; normalization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217BDC-7F5B-43CD-CDAF-E4170C500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 noProof="0"/>
              <a:t>07/08/2025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FA5697-D6B1-912A-9674-323D100FE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Presentation of Master's Thesis</a:t>
            </a:r>
          </a:p>
        </p:txBody>
      </p:sp>
      <p:sp>
        <p:nvSpPr>
          <p:cNvPr id="3" name="Textplatzhalter 21">
            <a:extLst>
              <a:ext uri="{FF2B5EF4-FFF2-40B4-BE49-F238E27FC236}">
                <a16:creationId xmlns:a16="http://schemas.microsoft.com/office/drawing/2014/main" id="{578E62A5-054B-9B39-609D-252EE96F54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0588" y="349998"/>
            <a:ext cx="10187500" cy="28672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Graph Neural Networks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A5B801-BC8A-86D3-2015-2584E930C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AEDFE7-C32B-1282-D2D3-6F0C05537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240" y="1446174"/>
            <a:ext cx="5602355" cy="497748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B450BDF-3300-BF1B-B288-B8159E9B6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715" y="865143"/>
            <a:ext cx="2163392" cy="168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6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B6244-31A6-B576-B61D-377165651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>
            <a:extLst>
              <a:ext uri="{FF2B5EF4-FFF2-40B4-BE49-F238E27FC236}">
                <a16:creationId xmlns:a16="http://schemas.microsoft.com/office/drawing/2014/main" id="{4139981D-F2C0-AEB0-C642-6C4651B59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Data augmentation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AA58E500-4DD1-087B-C7F4-D26E4A20F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496" y="1947333"/>
            <a:ext cx="5900104" cy="4168799"/>
          </a:xfrm>
        </p:spPr>
        <p:txBody>
          <a:bodyPr>
            <a:normAutofit/>
          </a:bodyPr>
          <a:lstStyle/>
          <a:p>
            <a:r>
              <a:rPr lang="en-GB" dirty="0"/>
              <a:t>Matrices don’t simply rotate </a:t>
            </a:r>
          </a:p>
          <a:p>
            <a:endParaRPr lang="en-GB" dirty="0"/>
          </a:p>
          <a:p>
            <a:r>
              <a:rPr lang="en-GB" dirty="0"/>
              <a:t>Wigner D-matrices</a:t>
            </a:r>
          </a:p>
          <a:p>
            <a:endParaRPr lang="en-GB" dirty="0"/>
          </a:p>
          <a:p>
            <a:r>
              <a:rPr lang="en-GB" dirty="0"/>
              <a:t>Randomly sample axis &amp; angle</a:t>
            </a:r>
          </a:p>
          <a:p>
            <a:endParaRPr lang="en-GB" dirty="0"/>
          </a:p>
          <a:p>
            <a:r>
              <a:rPr lang="en-GB" dirty="0"/>
              <a:t>Normalization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D19892-BB1B-483B-4FA7-BCE0743B6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 noProof="0"/>
              <a:t>07/08/2025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840AE7-21B9-3BA6-4966-9A3F894C6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Presentation of Master's Thesis</a:t>
            </a:r>
          </a:p>
        </p:txBody>
      </p:sp>
      <p:sp>
        <p:nvSpPr>
          <p:cNvPr id="3" name="Textplatzhalter 21">
            <a:extLst>
              <a:ext uri="{FF2B5EF4-FFF2-40B4-BE49-F238E27FC236}">
                <a16:creationId xmlns:a16="http://schemas.microsoft.com/office/drawing/2014/main" id="{CA433B22-D276-436A-0323-22DBAEFB7A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0588" y="349998"/>
            <a:ext cx="10187500" cy="28672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Graph Neural Networks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10101E-8C4B-C8A7-D0F5-D27165421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568" y="5267034"/>
            <a:ext cx="4312524" cy="849098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A72B55EC-FDE0-6E50-3DAF-7E78D6404FFB}"/>
              </a:ext>
            </a:extLst>
          </p:cNvPr>
          <p:cNvGrpSpPr/>
          <p:nvPr/>
        </p:nvGrpSpPr>
        <p:grpSpPr>
          <a:xfrm>
            <a:off x="9734761" y="3316034"/>
            <a:ext cx="360000" cy="417520"/>
            <a:chOff x="8493920" y="3740718"/>
            <a:chExt cx="360000" cy="417520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DFDD723-27CF-14AF-B97B-F2AE479EA794}"/>
                </a:ext>
              </a:extLst>
            </p:cNvPr>
            <p:cNvCxnSpPr/>
            <p:nvPr/>
          </p:nvCxnSpPr>
          <p:spPr>
            <a:xfrm>
              <a:off x="8493920" y="4107020"/>
              <a:ext cx="36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699EE91-36DD-E707-E5EE-019B5A8655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3444" y="3740718"/>
              <a:ext cx="0" cy="360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Arrow: Curved Up 25">
              <a:extLst>
                <a:ext uri="{FF2B5EF4-FFF2-40B4-BE49-F238E27FC236}">
                  <a16:creationId xmlns:a16="http://schemas.microsoft.com/office/drawing/2014/main" id="{8F6D20C0-3EE5-3BD4-69E1-0818C2F280C7}"/>
                </a:ext>
              </a:extLst>
            </p:cNvPr>
            <p:cNvSpPr/>
            <p:nvPr/>
          </p:nvSpPr>
          <p:spPr>
            <a:xfrm rot="8187130">
              <a:off x="8503632" y="4015638"/>
              <a:ext cx="223987" cy="142600"/>
            </a:xfrm>
            <a:prstGeom prst="curvedUpArrow">
              <a:avLst/>
            </a:prstGeom>
            <a:solidFill>
              <a:srgbClr val="FF004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>
                <a:solidFill>
                  <a:schemeClr val="tx1"/>
                </a:solidFill>
              </a:endParaRPr>
            </a:p>
          </p:txBody>
        </p:sp>
      </p:grp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C9EF12-5019-6F0D-CB2A-1FC6F4EA9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2B7F75-829E-4940-0B53-CBEC1D1BA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771" y="3797394"/>
            <a:ext cx="3310876" cy="288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36D2E5-58E8-BC9E-5870-B28DE6F9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932" y="1360398"/>
            <a:ext cx="3310876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254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6A812-27C1-9DBF-1AD3-E483CD683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>
            <a:extLst>
              <a:ext uri="{FF2B5EF4-FFF2-40B4-BE49-F238E27FC236}">
                <a16:creationId xmlns:a16="http://schemas.microsoft.com/office/drawing/2014/main" id="{9D99AC07-013A-EB54-9B2D-EFC4D737C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Network Pipeline Design</a:t>
            </a:r>
            <a:endParaRPr lang="en-GB" noProof="0" dirty="0"/>
          </a:p>
        </p:txBody>
      </p:sp>
      <p:sp>
        <p:nvSpPr>
          <p:cNvPr id="3" name="Textplatzhalter 21">
            <a:extLst>
              <a:ext uri="{FF2B5EF4-FFF2-40B4-BE49-F238E27FC236}">
                <a16:creationId xmlns:a16="http://schemas.microsoft.com/office/drawing/2014/main" id="{E9B4163F-39E3-D546-0EDF-B0E79E37F6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0588" y="349998"/>
            <a:ext cx="10187500" cy="28672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Graph Neural Networks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5E4F4B-AD3E-F3CB-F8A3-DE240388E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82" y="1407218"/>
            <a:ext cx="9357360" cy="5068853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A9D555B3-2A6A-5CB8-7A3E-B053CCF71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/>
              <a:t>07/08/2025</a:t>
            </a:r>
            <a:endParaRPr lang="de-DE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0315763-0A3D-06E7-0E87-40FC955DC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Presentation of Master's Thesis</a:t>
            </a:r>
            <a:endParaRPr lang="de-DE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6E38B31-5C54-B25C-2C8E-79BBC470E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7244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17C34-5BF9-801D-F358-6898D58F5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>
            <a:extLst>
              <a:ext uri="{FF2B5EF4-FFF2-40B4-BE49-F238E27FC236}">
                <a16:creationId xmlns:a16="http://schemas.microsoft.com/office/drawing/2014/main" id="{AE29D364-7EB6-4517-BF29-1D25B85EF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 Details – Encoder / Decoder</a:t>
            </a:r>
            <a:endParaRPr lang="en-GB" noProof="0" dirty="0"/>
          </a:p>
        </p:txBody>
      </p:sp>
      <p:sp>
        <p:nvSpPr>
          <p:cNvPr id="3" name="Textplatzhalter 21">
            <a:extLst>
              <a:ext uri="{FF2B5EF4-FFF2-40B4-BE49-F238E27FC236}">
                <a16:creationId xmlns:a16="http://schemas.microsoft.com/office/drawing/2014/main" id="{4D0BD165-0506-D479-D46A-5CF410DA3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0588" y="349998"/>
            <a:ext cx="10187500" cy="28672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Graph Neural Networks</a:t>
            </a:r>
          </a:p>
        </p:txBody>
      </p:sp>
      <p:sp>
        <p:nvSpPr>
          <p:cNvPr id="2" name="Inhaltsplatzhalter 20">
            <a:extLst>
              <a:ext uri="{FF2B5EF4-FFF2-40B4-BE49-F238E27FC236}">
                <a16:creationId xmlns:a16="http://schemas.microsoft.com/office/drawing/2014/main" id="{068E7B74-39FA-730F-D75B-4C74E95D7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496" y="1947333"/>
            <a:ext cx="5849757" cy="2771027"/>
          </a:xfrm>
        </p:spPr>
        <p:txBody>
          <a:bodyPr>
            <a:normAutofit/>
          </a:bodyPr>
          <a:lstStyle/>
          <a:p>
            <a:r>
              <a:rPr lang="en-GB" sz="2600" dirty="0"/>
              <a:t>Adaptive Encoder / Decoder Setup</a:t>
            </a:r>
          </a:p>
          <a:p>
            <a:pPr lvl="1"/>
            <a:endParaRPr lang="en-GB" sz="2600" dirty="0"/>
          </a:p>
          <a:p>
            <a:r>
              <a:rPr lang="en-GB" sz="2600" dirty="0"/>
              <a:t>Adaptive Message Net Setup</a:t>
            </a:r>
          </a:p>
          <a:p>
            <a:endParaRPr lang="en-GB" sz="2600" dirty="0"/>
          </a:p>
          <a:p>
            <a:r>
              <a:rPr lang="en-GB" sz="2600" dirty="0"/>
              <a:t>Custom collating and batching of data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94857CF-8196-CC77-78DC-67DC74BAE25B}"/>
              </a:ext>
            </a:extLst>
          </p:cNvPr>
          <p:cNvGrpSpPr/>
          <p:nvPr/>
        </p:nvGrpSpPr>
        <p:grpSpPr>
          <a:xfrm>
            <a:off x="6852408" y="1531981"/>
            <a:ext cx="5942640" cy="3316999"/>
            <a:chOff x="6852408" y="739639"/>
            <a:chExt cx="5942640" cy="3316999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5D88F1B-7BB5-4AAA-1E39-9362FA95E18B}"/>
                </a:ext>
              </a:extLst>
            </p:cNvPr>
            <p:cNvGrpSpPr/>
            <p:nvPr/>
          </p:nvGrpSpPr>
          <p:grpSpPr>
            <a:xfrm>
              <a:off x="6852408" y="739639"/>
              <a:ext cx="5942640" cy="3316999"/>
              <a:chOff x="6852408" y="739639"/>
              <a:chExt cx="5942640" cy="3316999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1B9E1BE4-96A4-AAA1-57B0-65B3E4AA2E31}"/>
                  </a:ext>
                </a:extLst>
              </p:cNvPr>
              <p:cNvGrpSpPr/>
              <p:nvPr/>
            </p:nvGrpSpPr>
            <p:grpSpPr>
              <a:xfrm>
                <a:off x="6852408" y="1077534"/>
                <a:ext cx="5942640" cy="2979104"/>
                <a:chOff x="7010726" y="866780"/>
                <a:chExt cx="5942640" cy="2979104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4BFB1937-84CE-C741-F354-9E84E0BB1131}"/>
                    </a:ext>
                  </a:extLst>
                </p:cNvPr>
                <p:cNvGrpSpPr/>
                <p:nvPr/>
              </p:nvGrpSpPr>
              <p:grpSpPr>
                <a:xfrm>
                  <a:off x="7010726" y="866780"/>
                  <a:ext cx="1631951" cy="2707742"/>
                  <a:chOff x="8160383" y="845235"/>
                  <a:chExt cx="1631951" cy="2707742"/>
                </a:xfrm>
              </p:grpSpPr>
              <p:sp>
                <p:nvSpPr>
                  <p:cNvPr id="4" name="Rectangle 3">
                    <a:extLst>
                      <a:ext uri="{FF2B5EF4-FFF2-40B4-BE49-F238E27FC236}">
                        <a16:creationId xmlns:a16="http://schemas.microsoft.com/office/drawing/2014/main" id="{AA6150D4-C3EA-4D39-14CD-C52B92A50584}"/>
                      </a:ext>
                    </a:extLst>
                  </p:cNvPr>
                  <p:cNvSpPr/>
                  <p:nvPr/>
                </p:nvSpPr>
                <p:spPr>
                  <a:xfrm>
                    <a:off x="8580119" y="1715870"/>
                    <a:ext cx="777240" cy="26553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dirty="0"/>
                      <a:t>Linear</a:t>
                    </a:r>
                    <a:endParaRPr lang="en-AT" sz="1600" dirty="0"/>
                  </a:p>
                </p:txBody>
              </p:sp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3BDF26CB-3523-C36C-77C4-62A76B8A5EF9}"/>
                      </a:ext>
                    </a:extLst>
                  </p:cNvPr>
                  <p:cNvSpPr/>
                  <p:nvPr/>
                </p:nvSpPr>
                <p:spPr>
                  <a:xfrm>
                    <a:off x="8580119" y="2350870"/>
                    <a:ext cx="777240" cy="26553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dirty="0"/>
                      <a:t>Linear</a:t>
                    </a:r>
                    <a:endParaRPr lang="en-AT" sz="1600" dirty="0"/>
                  </a:p>
                </p:txBody>
              </p:sp>
              <p:sp>
                <p:nvSpPr>
                  <p:cNvPr id="11" name="Arrow: Down 10">
                    <a:extLst>
                      <a:ext uri="{FF2B5EF4-FFF2-40B4-BE49-F238E27FC236}">
                        <a16:creationId xmlns:a16="http://schemas.microsoft.com/office/drawing/2014/main" id="{6249470F-55E1-8419-D044-7E418ED6A3C9}"/>
                      </a:ext>
                    </a:extLst>
                  </p:cNvPr>
                  <p:cNvSpPr/>
                  <p:nvPr/>
                </p:nvSpPr>
                <p:spPr>
                  <a:xfrm>
                    <a:off x="8900159" y="1453565"/>
                    <a:ext cx="137160" cy="252000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T"/>
                  </a:p>
                </p:txBody>
              </p:sp>
              <p:sp>
                <p:nvSpPr>
                  <p:cNvPr id="12" name="Arrow: Down 11">
                    <a:extLst>
                      <a:ext uri="{FF2B5EF4-FFF2-40B4-BE49-F238E27FC236}">
                        <a16:creationId xmlns:a16="http://schemas.microsoft.com/office/drawing/2014/main" id="{9B161283-D9AE-5668-94B8-29C609909DAE}"/>
                      </a:ext>
                    </a:extLst>
                  </p:cNvPr>
                  <p:cNvSpPr/>
                  <p:nvPr/>
                </p:nvSpPr>
                <p:spPr>
                  <a:xfrm>
                    <a:off x="8900159" y="1981400"/>
                    <a:ext cx="137160" cy="363905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T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C74DB706-2ABB-A72B-BA01-465EB12C8A58}"/>
                      </a:ext>
                    </a:extLst>
                  </p:cNvPr>
                  <p:cNvSpPr txBox="1"/>
                  <p:nvPr/>
                </p:nvSpPr>
                <p:spPr>
                  <a:xfrm>
                    <a:off x="8948419" y="1961804"/>
                    <a:ext cx="77724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b="1" dirty="0"/>
                      <a:t>GELU</a:t>
                    </a:r>
                    <a:endParaRPr lang="en-AT" b="1" dirty="0"/>
                  </a:p>
                </p:txBody>
              </p: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19C2141C-CDF4-7B92-9D9C-69F4F60083C9}"/>
                      </a:ext>
                    </a:extLst>
                  </p:cNvPr>
                  <p:cNvSpPr txBox="1"/>
                  <p:nvPr/>
                </p:nvSpPr>
                <p:spPr>
                  <a:xfrm>
                    <a:off x="8160383" y="845235"/>
                    <a:ext cx="1616711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b="1" dirty="0"/>
                      <a:t>O – self-block</a:t>
                    </a:r>
                  </a:p>
                  <a:p>
                    <a:pPr algn="ctr"/>
                    <a:r>
                      <a:rPr lang="en-GB" b="1" dirty="0"/>
                      <a:t>overlap</a:t>
                    </a:r>
                    <a:endParaRPr lang="en-AT" b="1" dirty="0"/>
                  </a:p>
                </p:txBody>
              </p:sp>
              <p:sp>
                <p:nvSpPr>
                  <p:cNvPr id="15" name="Arrow: Down 14">
                    <a:extLst>
                      <a:ext uri="{FF2B5EF4-FFF2-40B4-BE49-F238E27FC236}">
                        <a16:creationId xmlns:a16="http://schemas.microsoft.com/office/drawing/2014/main" id="{93889D92-4291-FB8B-FF00-A839790ED1F2}"/>
                      </a:ext>
                    </a:extLst>
                  </p:cNvPr>
                  <p:cNvSpPr/>
                  <p:nvPr/>
                </p:nvSpPr>
                <p:spPr>
                  <a:xfrm>
                    <a:off x="8915399" y="2616400"/>
                    <a:ext cx="137160" cy="252000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T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E1163DED-95C3-B91B-CEAB-E0329E75A921}"/>
                      </a:ext>
                    </a:extLst>
                  </p:cNvPr>
                  <p:cNvSpPr txBox="1"/>
                  <p:nvPr/>
                </p:nvSpPr>
                <p:spPr>
                  <a:xfrm>
                    <a:off x="8175623" y="2906646"/>
                    <a:ext cx="1616711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b="1" dirty="0"/>
                      <a:t>O – self block</a:t>
                    </a:r>
                  </a:p>
                  <a:p>
                    <a:pPr algn="ctr"/>
                    <a:r>
                      <a:rPr lang="en-GB" b="1" dirty="0"/>
                      <a:t>hidden rep.</a:t>
                    </a:r>
                    <a:endParaRPr lang="en-AT" b="1" dirty="0"/>
                  </a:p>
                </p:txBody>
              </p:sp>
            </p:grp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F0996B15-B9D9-B17B-17A6-2EEE1870E32F}"/>
                    </a:ext>
                  </a:extLst>
                </p:cNvPr>
                <p:cNvGrpSpPr/>
                <p:nvPr/>
              </p:nvGrpSpPr>
              <p:grpSpPr>
                <a:xfrm>
                  <a:off x="8697962" y="872417"/>
                  <a:ext cx="2103844" cy="2973467"/>
                  <a:chOff x="7944459" y="856509"/>
                  <a:chExt cx="2103844" cy="2973467"/>
                </a:xfrm>
              </p:grpSpPr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F050B23C-6A3F-571B-C87A-876EBA2DCE08}"/>
                      </a:ext>
                    </a:extLst>
                  </p:cNvPr>
                  <p:cNvSpPr/>
                  <p:nvPr/>
                </p:nvSpPr>
                <p:spPr>
                  <a:xfrm>
                    <a:off x="8580119" y="1715870"/>
                    <a:ext cx="777240" cy="26553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dirty="0"/>
                      <a:t>Linear</a:t>
                    </a:r>
                    <a:endParaRPr lang="en-AT" sz="1600" dirty="0"/>
                  </a:p>
                </p:txBody>
              </p: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99D588A0-3612-5EDA-68AC-E6AF4A5FBB51}"/>
                      </a:ext>
                    </a:extLst>
                  </p:cNvPr>
                  <p:cNvSpPr/>
                  <p:nvPr/>
                </p:nvSpPr>
                <p:spPr>
                  <a:xfrm>
                    <a:off x="8580119" y="2350870"/>
                    <a:ext cx="777240" cy="26553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dirty="0"/>
                      <a:t>Linear</a:t>
                    </a:r>
                    <a:endParaRPr lang="en-AT" sz="1600" dirty="0"/>
                  </a:p>
                </p:txBody>
              </p:sp>
              <p:sp>
                <p:nvSpPr>
                  <p:cNvPr id="22" name="Arrow: Down 21">
                    <a:extLst>
                      <a:ext uri="{FF2B5EF4-FFF2-40B4-BE49-F238E27FC236}">
                        <a16:creationId xmlns:a16="http://schemas.microsoft.com/office/drawing/2014/main" id="{1A28344C-94B2-4377-66E2-AE7451AC1933}"/>
                      </a:ext>
                    </a:extLst>
                  </p:cNvPr>
                  <p:cNvSpPr/>
                  <p:nvPr/>
                </p:nvSpPr>
                <p:spPr>
                  <a:xfrm>
                    <a:off x="8900159" y="1453565"/>
                    <a:ext cx="137160" cy="252000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T"/>
                  </a:p>
                </p:txBody>
              </p:sp>
              <p:sp>
                <p:nvSpPr>
                  <p:cNvPr id="23" name="Arrow: Down 22">
                    <a:extLst>
                      <a:ext uri="{FF2B5EF4-FFF2-40B4-BE49-F238E27FC236}">
                        <a16:creationId xmlns:a16="http://schemas.microsoft.com/office/drawing/2014/main" id="{B8877994-BE71-0371-232C-6E6F3F0EF8EF}"/>
                      </a:ext>
                    </a:extLst>
                  </p:cNvPr>
                  <p:cNvSpPr/>
                  <p:nvPr/>
                </p:nvSpPr>
                <p:spPr>
                  <a:xfrm>
                    <a:off x="8900159" y="1981400"/>
                    <a:ext cx="137160" cy="363905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T"/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F297B0C6-9D85-5AB1-C8D6-58904E126516}"/>
                      </a:ext>
                    </a:extLst>
                  </p:cNvPr>
                  <p:cNvSpPr txBox="1"/>
                  <p:nvPr/>
                </p:nvSpPr>
                <p:spPr>
                  <a:xfrm>
                    <a:off x="8948419" y="1961804"/>
                    <a:ext cx="77724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b="1" dirty="0"/>
                      <a:t>GELU</a:t>
                    </a:r>
                    <a:endParaRPr lang="en-AT" b="1" dirty="0"/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8A13CE48-B26D-84BA-0658-35E0D5BB6847}"/>
                      </a:ext>
                    </a:extLst>
                  </p:cNvPr>
                  <p:cNvSpPr txBox="1"/>
                  <p:nvPr/>
                </p:nvSpPr>
                <p:spPr>
                  <a:xfrm>
                    <a:off x="7944459" y="856509"/>
                    <a:ext cx="2048559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b="1" dirty="0"/>
                      <a:t>H-H – homo-block</a:t>
                    </a:r>
                  </a:p>
                  <a:p>
                    <a:pPr algn="ctr"/>
                    <a:r>
                      <a:rPr lang="en-GB" b="1" dirty="0"/>
                      <a:t>overlap</a:t>
                    </a:r>
                    <a:endParaRPr lang="en-AT" b="1" dirty="0"/>
                  </a:p>
                </p:txBody>
              </p:sp>
              <p:sp>
                <p:nvSpPr>
                  <p:cNvPr id="26" name="Arrow: Down 25">
                    <a:extLst>
                      <a:ext uri="{FF2B5EF4-FFF2-40B4-BE49-F238E27FC236}">
                        <a16:creationId xmlns:a16="http://schemas.microsoft.com/office/drawing/2014/main" id="{7C8948EC-0F20-3F9E-2465-8C11B1A60B81}"/>
                      </a:ext>
                    </a:extLst>
                  </p:cNvPr>
                  <p:cNvSpPr/>
                  <p:nvPr/>
                </p:nvSpPr>
                <p:spPr>
                  <a:xfrm>
                    <a:off x="8915399" y="2616400"/>
                    <a:ext cx="137160" cy="252000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T"/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41B792B-02E9-FAAD-DBFE-4EAE56C26D8B}"/>
                      </a:ext>
                    </a:extLst>
                  </p:cNvPr>
                  <p:cNvSpPr txBox="1"/>
                  <p:nvPr/>
                </p:nvSpPr>
                <p:spPr>
                  <a:xfrm>
                    <a:off x="7944459" y="2906646"/>
                    <a:ext cx="2103844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b="1" dirty="0"/>
                      <a:t>H-H – homo-block</a:t>
                    </a:r>
                  </a:p>
                  <a:p>
                    <a:pPr algn="ctr"/>
                    <a:r>
                      <a:rPr lang="en-GB" b="1" dirty="0"/>
                      <a:t>hidden rep.</a:t>
                    </a:r>
                    <a:endParaRPr lang="en-AT" b="1" dirty="0"/>
                  </a:p>
                  <a:p>
                    <a:pPr algn="ctr"/>
                    <a:endParaRPr lang="en-AT" b="1" dirty="0"/>
                  </a:p>
                </p:txBody>
              </p:sp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88AF2F59-8B6E-8DCD-2643-884200F87DB0}"/>
                    </a:ext>
                  </a:extLst>
                </p:cNvPr>
                <p:cNvGrpSpPr/>
                <p:nvPr/>
              </p:nvGrpSpPr>
              <p:grpSpPr>
                <a:xfrm>
                  <a:off x="10786565" y="873808"/>
                  <a:ext cx="2166801" cy="2970685"/>
                  <a:chOff x="7857657" y="859291"/>
                  <a:chExt cx="2166801" cy="2970685"/>
                </a:xfrm>
              </p:grpSpPr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2CA0EEE8-C9A1-88CB-B246-CF3B7528379A}"/>
                      </a:ext>
                    </a:extLst>
                  </p:cNvPr>
                  <p:cNvSpPr/>
                  <p:nvPr/>
                </p:nvSpPr>
                <p:spPr>
                  <a:xfrm>
                    <a:off x="8580119" y="1715870"/>
                    <a:ext cx="777240" cy="26553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dirty="0"/>
                      <a:t>Linear</a:t>
                    </a:r>
                    <a:endParaRPr lang="en-AT" sz="1600" dirty="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82EBE790-72E4-78E0-7563-8FE2DABAE9FC}"/>
                      </a:ext>
                    </a:extLst>
                  </p:cNvPr>
                  <p:cNvSpPr/>
                  <p:nvPr/>
                </p:nvSpPr>
                <p:spPr>
                  <a:xfrm>
                    <a:off x="8580119" y="2350870"/>
                    <a:ext cx="777240" cy="26553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dirty="0"/>
                      <a:t>Linear</a:t>
                    </a:r>
                    <a:endParaRPr lang="en-AT" sz="1600" dirty="0"/>
                  </a:p>
                </p:txBody>
              </p:sp>
              <p:sp>
                <p:nvSpPr>
                  <p:cNvPr id="31" name="Arrow: Down 30">
                    <a:extLst>
                      <a:ext uri="{FF2B5EF4-FFF2-40B4-BE49-F238E27FC236}">
                        <a16:creationId xmlns:a16="http://schemas.microsoft.com/office/drawing/2014/main" id="{02307866-4CF4-0D0A-B7DC-EA4A25B092C2}"/>
                      </a:ext>
                    </a:extLst>
                  </p:cNvPr>
                  <p:cNvSpPr/>
                  <p:nvPr/>
                </p:nvSpPr>
                <p:spPr>
                  <a:xfrm>
                    <a:off x="8900159" y="1453565"/>
                    <a:ext cx="137160" cy="252000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T"/>
                  </a:p>
                </p:txBody>
              </p:sp>
              <p:sp>
                <p:nvSpPr>
                  <p:cNvPr id="32" name="Arrow: Down 31">
                    <a:extLst>
                      <a:ext uri="{FF2B5EF4-FFF2-40B4-BE49-F238E27FC236}">
                        <a16:creationId xmlns:a16="http://schemas.microsoft.com/office/drawing/2014/main" id="{AF0C1840-1BEA-0215-A38F-28342538A10A}"/>
                      </a:ext>
                    </a:extLst>
                  </p:cNvPr>
                  <p:cNvSpPr/>
                  <p:nvPr/>
                </p:nvSpPr>
                <p:spPr>
                  <a:xfrm>
                    <a:off x="8900159" y="1981400"/>
                    <a:ext cx="137160" cy="363905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T"/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1E2ABC9E-8DB4-F6AC-51E2-2707FB910F52}"/>
                      </a:ext>
                    </a:extLst>
                  </p:cNvPr>
                  <p:cNvSpPr txBox="1"/>
                  <p:nvPr/>
                </p:nvSpPr>
                <p:spPr>
                  <a:xfrm>
                    <a:off x="8948419" y="1961804"/>
                    <a:ext cx="77724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b="1" dirty="0"/>
                      <a:t>GELU</a:t>
                    </a:r>
                    <a:endParaRPr lang="en-AT" b="1" dirty="0"/>
                  </a:p>
                </p:txBody>
              </p: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17F3FF34-DB73-6F24-AA9B-C406AD090C94}"/>
                      </a:ext>
                    </a:extLst>
                  </p:cNvPr>
                  <p:cNvSpPr txBox="1"/>
                  <p:nvPr/>
                </p:nvSpPr>
                <p:spPr>
                  <a:xfrm>
                    <a:off x="7872898" y="859291"/>
                    <a:ext cx="215156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b="1" dirty="0"/>
                      <a:t>O-H – hetero-block</a:t>
                    </a:r>
                  </a:p>
                  <a:p>
                    <a:pPr algn="ctr"/>
                    <a:r>
                      <a:rPr lang="en-GB" b="1" dirty="0"/>
                      <a:t>overlap</a:t>
                    </a:r>
                    <a:endParaRPr lang="en-AT" b="1" dirty="0"/>
                  </a:p>
                </p:txBody>
              </p:sp>
              <p:sp>
                <p:nvSpPr>
                  <p:cNvPr id="35" name="Arrow: Down 34">
                    <a:extLst>
                      <a:ext uri="{FF2B5EF4-FFF2-40B4-BE49-F238E27FC236}">
                        <a16:creationId xmlns:a16="http://schemas.microsoft.com/office/drawing/2014/main" id="{CAB8D1B5-549B-DB06-91CC-FA2D3B802686}"/>
                      </a:ext>
                    </a:extLst>
                  </p:cNvPr>
                  <p:cNvSpPr/>
                  <p:nvPr/>
                </p:nvSpPr>
                <p:spPr>
                  <a:xfrm>
                    <a:off x="8915399" y="2616400"/>
                    <a:ext cx="137160" cy="252000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T"/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7A7DB1DD-58BD-030E-089B-1E634C99E908}"/>
                      </a:ext>
                    </a:extLst>
                  </p:cNvPr>
                  <p:cNvSpPr txBox="1"/>
                  <p:nvPr/>
                </p:nvSpPr>
                <p:spPr>
                  <a:xfrm>
                    <a:off x="7857657" y="2906646"/>
                    <a:ext cx="2151560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b="1" dirty="0"/>
                      <a:t>O-H – hetero-block</a:t>
                    </a:r>
                  </a:p>
                  <a:p>
                    <a:pPr algn="ctr"/>
                    <a:r>
                      <a:rPr lang="en-GB" b="1" dirty="0"/>
                      <a:t>hidden rep.</a:t>
                    </a:r>
                    <a:endParaRPr lang="en-AT" b="1" dirty="0"/>
                  </a:p>
                  <a:p>
                    <a:pPr algn="ctr"/>
                    <a:endParaRPr lang="en-AT" b="1" dirty="0"/>
                  </a:p>
                </p:txBody>
              </p:sp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FC3B72B7-5384-2834-1699-4466E66092B1}"/>
                    </a:ext>
                  </a:extLst>
                </p:cNvPr>
                <p:cNvGrpSpPr/>
                <p:nvPr/>
              </p:nvGrpSpPr>
              <p:grpSpPr>
                <a:xfrm>
                  <a:off x="10040146" y="1283416"/>
                  <a:ext cx="619042" cy="413140"/>
                  <a:chOff x="10040146" y="1283416"/>
                  <a:chExt cx="619042" cy="413140"/>
                </a:xfrm>
              </p:grpSpPr>
              <p:sp>
                <p:nvSpPr>
                  <p:cNvPr id="37" name="Arrow: Down 36">
                    <a:extLst>
                      <a:ext uri="{FF2B5EF4-FFF2-40B4-BE49-F238E27FC236}">
                        <a16:creationId xmlns:a16="http://schemas.microsoft.com/office/drawing/2014/main" id="{B323B38D-68E7-CEB5-C826-FC0B9A1AF9E6}"/>
                      </a:ext>
                    </a:extLst>
                  </p:cNvPr>
                  <p:cNvSpPr/>
                  <p:nvPr/>
                </p:nvSpPr>
                <p:spPr>
                  <a:xfrm rot="2973722">
                    <a:off x="10097566" y="1501976"/>
                    <a:ext cx="137160" cy="252000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T"/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4D680460-BD8C-3492-E2B6-67FCB55BF7FD}"/>
                      </a:ext>
                    </a:extLst>
                  </p:cNvPr>
                  <p:cNvSpPr txBox="1"/>
                  <p:nvPr/>
                </p:nvSpPr>
                <p:spPr>
                  <a:xfrm>
                    <a:off x="10231807" y="1283416"/>
                    <a:ext cx="42738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b="1" dirty="0"/>
                      <a:t>|r|</a:t>
                    </a:r>
                    <a:endParaRPr lang="en-AT" b="1" dirty="0"/>
                  </a:p>
                </p:txBody>
              </p:sp>
            </p:grp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C4F5ED56-FF44-38BC-6FDA-FF27CB02FD58}"/>
                    </a:ext>
                  </a:extLst>
                </p:cNvPr>
                <p:cNvGrpSpPr/>
                <p:nvPr/>
              </p:nvGrpSpPr>
              <p:grpSpPr>
                <a:xfrm>
                  <a:off x="12191247" y="1270151"/>
                  <a:ext cx="619042" cy="413140"/>
                  <a:chOff x="10040146" y="1283416"/>
                  <a:chExt cx="619042" cy="413140"/>
                </a:xfrm>
              </p:grpSpPr>
              <p:sp>
                <p:nvSpPr>
                  <p:cNvPr id="41" name="Arrow: Down 40">
                    <a:extLst>
                      <a:ext uri="{FF2B5EF4-FFF2-40B4-BE49-F238E27FC236}">
                        <a16:creationId xmlns:a16="http://schemas.microsoft.com/office/drawing/2014/main" id="{E2313E86-FAE1-F9DB-74E0-87774F66C325}"/>
                      </a:ext>
                    </a:extLst>
                  </p:cNvPr>
                  <p:cNvSpPr/>
                  <p:nvPr/>
                </p:nvSpPr>
                <p:spPr>
                  <a:xfrm rot="2973722">
                    <a:off x="10097566" y="1501976"/>
                    <a:ext cx="137160" cy="252000"/>
                  </a:xfrm>
                  <a:prstGeom prst="downArrow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T"/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0E0A6B3E-D668-233A-E463-88A947D7F23D}"/>
                      </a:ext>
                    </a:extLst>
                  </p:cNvPr>
                  <p:cNvSpPr txBox="1"/>
                  <p:nvPr/>
                </p:nvSpPr>
                <p:spPr>
                  <a:xfrm>
                    <a:off x="10231807" y="1283416"/>
                    <a:ext cx="42738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b="1" dirty="0"/>
                      <a:t>|r|</a:t>
                    </a:r>
                    <a:endParaRPr lang="en-AT" b="1" dirty="0"/>
                  </a:p>
                </p:txBody>
              </p:sp>
            </p:grp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776B2EC-39C1-6E93-94D9-304F96ABFC1F}"/>
                  </a:ext>
                </a:extLst>
              </p:cNvPr>
              <p:cNvSpPr txBox="1"/>
              <p:nvPr/>
            </p:nvSpPr>
            <p:spPr>
              <a:xfrm>
                <a:off x="8567286" y="739639"/>
                <a:ext cx="20485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/>
                  <a:t>Encoders</a:t>
                </a:r>
                <a:endParaRPr lang="en-AT" b="1" dirty="0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C04F4EA-76EA-D7B7-FF25-FFA1F58A0D99}"/>
                </a:ext>
              </a:extLst>
            </p:cNvPr>
            <p:cNvGrpSpPr/>
            <p:nvPr/>
          </p:nvGrpSpPr>
          <p:grpSpPr>
            <a:xfrm>
              <a:off x="6867648" y="1077534"/>
              <a:ext cx="5912159" cy="2700714"/>
              <a:chOff x="6867648" y="1077534"/>
              <a:chExt cx="5912159" cy="2700714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632C3EC3-574A-E3D8-5967-7AA10B97767B}"/>
                  </a:ext>
                </a:extLst>
              </p:cNvPr>
              <p:cNvSpPr/>
              <p:nvPr/>
            </p:nvSpPr>
            <p:spPr>
              <a:xfrm>
                <a:off x="6867648" y="1077534"/>
                <a:ext cx="5912159" cy="2700714"/>
              </a:xfrm>
              <a:prstGeom prst="roundRect">
                <a:avLst>
                  <a:gd name="adj" fmla="val 5616"/>
                </a:avLst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AT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BB108D9-4760-8566-751F-23B4E92AE49A}"/>
                  </a:ext>
                </a:extLst>
              </p:cNvPr>
              <p:cNvSpPr txBox="1"/>
              <p:nvPr/>
            </p:nvSpPr>
            <p:spPr>
              <a:xfrm>
                <a:off x="7078554" y="2817922"/>
                <a:ext cx="5721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256</a:t>
                </a:r>
                <a:endParaRPr lang="en-AT" sz="1600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F97A9BE-5A9B-9562-974C-C4D5F0D0F6D8}"/>
                  </a:ext>
                </a:extLst>
              </p:cNvPr>
              <p:cNvSpPr txBox="1"/>
              <p:nvPr/>
            </p:nvSpPr>
            <p:spPr>
              <a:xfrm>
                <a:off x="7078344" y="2235585"/>
                <a:ext cx="5721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256</a:t>
                </a:r>
                <a:endParaRPr lang="en-AT" sz="16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3986CD4-717C-6710-27B1-1D0F5734249B}"/>
                  </a:ext>
                </a:extLst>
              </p:cNvPr>
              <p:cNvSpPr txBox="1"/>
              <p:nvPr/>
            </p:nvSpPr>
            <p:spPr>
              <a:xfrm>
                <a:off x="8989883" y="2808923"/>
                <a:ext cx="5721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256</a:t>
                </a:r>
                <a:endParaRPr lang="en-AT" sz="1600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7D7B1F6-07B3-AD43-0455-6832BB3E84AE}"/>
                  </a:ext>
                </a:extLst>
              </p:cNvPr>
              <p:cNvSpPr txBox="1"/>
              <p:nvPr/>
            </p:nvSpPr>
            <p:spPr>
              <a:xfrm>
                <a:off x="8989673" y="2226586"/>
                <a:ext cx="5721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256</a:t>
                </a:r>
                <a:endParaRPr lang="en-AT" sz="1600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B2B5921-2FF7-04DD-7C75-9DF7ABCC04E1}"/>
                  </a:ext>
                </a:extLst>
              </p:cNvPr>
              <p:cNvSpPr txBox="1"/>
              <p:nvPr/>
            </p:nvSpPr>
            <p:spPr>
              <a:xfrm>
                <a:off x="11173985" y="2797590"/>
                <a:ext cx="5721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256</a:t>
                </a:r>
                <a:endParaRPr lang="en-AT" sz="1600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11C0A81-3789-E5B8-AC15-42E91AA45016}"/>
                  </a:ext>
                </a:extLst>
              </p:cNvPr>
              <p:cNvSpPr txBox="1"/>
              <p:nvPr/>
            </p:nvSpPr>
            <p:spPr>
              <a:xfrm>
                <a:off x="11173775" y="2215253"/>
                <a:ext cx="5721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256</a:t>
                </a:r>
                <a:endParaRPr lang="en-AT" sz="1600" dirty="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1AFAF85-69D2-2F60-9C73-AD98222D4268}"/>
                  </a:ext>
                </a:extLst>
              </p:cNvPr>
              <p:cNvSpPr txBox="1"/>
              <p:nvPr/>
            </p:nvSpPr>
            <p:spPr>
              <a:xfrm>
                <a:off x="7096501" y="1638358"/>
                <a:ext cx="5721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351</a:t>
                </a:r>
                <a:endParaRPr lang="en-AT" sz="1600" dirty="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43756BE-B552-B444-46FD-0CF7BBE3F1EF}"/>
                  </a:ext>
                </a:extLst>
              </p:cNvPr>
              <p:cNvSpPr txBox="1"/>
              <p:nvPr/>
            </p:nvSpPr>
            <p:spPr>
              <a:xfrm>
                <a:off x="8988784" y="1619861"/>
                <a:ext cx="5721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25</a:t>
                </a:r>
                <a:endParaRPr lang="en-AT" sz="1600" dirty="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20B389C-7209-8199-6CBC-AB07847C5C2B}"/>
                  </a:ext>
                </a:extLst>
              </p:cNvPr>
              <p:cNvSpPr txBox="1"/>
              <p:nvPr/>
            </p:nvSpPr>
            <p:spPr>
              <a:xfrm>
                <a:off x="11167193" y="1619861"/>
                <a:ext cx="5721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130</a:t>
                </a:r>
                <a:endParaRPr lang="en-AT" sz="1600" dirty="0"/>
              </a:p>
            </p:txBody>
          </p: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535025A-B12D-247B-8396-D4BF7620FF0B}"/>
              </a:ext>
            </a:extLst>
          </p:cNvPr>
          <p:cNvGrpSpPr/>
          <p:nvPr/>
        </p:nvGrpSpPr>
        <p:grpSpPr>
          <a:xfrm>
            <a:off x="2007689" y="4972951"/>
            <a:ext cx="4751665" cy="1170629"/>
            <a:chOff x="7744584" y="4666036"/>
            <a:chExt cx="4751665" cy="1170629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93B9893-71C3-0FDD-6418-3427E9304413}"/>
                </a:ext>
              </a:extLst>
            </p:cNvPr>
            <p:cNvSpPr/>
            <p:nvPr/>
          </p:nvSpPr>
          <p:spPr>
            <a:xfrm>
              <a:off x="9696507" y="5227796"/>
              <a:ext cx="777240" cy="26553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Linear</a:t>
              </a:r>
              <a:endParaRPr lang="en-AT" sz="16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9EAAA21-9ED6-882A-7E2D-23F3D561D74F}"/>
                </a:ext>
              </a:extLst>
            </p:cNvPr>
            <p:cNvSpPr txBox="1"/>
            <p:nvPr/>
          </p:nvSpPr>
          <p:spPr>
            <a:xfrm>
              <a:off x="7794624" y="5062023"/>
              <a:ext cx="16167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O – self block</a:t>
              </a:r>
            </a:p>
            <a:p>
              <a:pPr algn="ctr"/>
              <a:r>
                <a:rPr lang="en-GB" b="1" dirty="0"/>
                <a:t>hidden rep.</a:t>
              </a:r>
              <a:endParaRPr lang="en-AT" b="1" dirty="0"/>
            </a:p>
          </p:txBody>
        </p:sp>
        <p:sp>
          <p:nvSpPr>
            <p:cNvPr id="50" name="Arrow: Down 49">
              <a:extLst>
                <a:ext uri="{FF2B5EF4-FFF2-40B4-BE49-F238E27FC236}">
                  <a16:creationId xmlns:a16="http://schemas.microsoft.com/office/drawing/2014/main" id="{39988A54-0B2B-6CB0-329B-BC096C2085EF}"/>
                </a:ext>
              </a:extLst>
            </p:cNvPr>
            <p:cNvSpPr/>
            <p:nvPr/>
          </p:nvSpPr>
          <p:spPr>
            <a:xfrm rot="16200000">
              <a:off x="9485341" y="5236253"/>
              <a:ext cx="137160" cy="252000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ED9F345-45E6-3E98-4A48-67424A6238F8}"/>
                </a:ext>
              </a:extLst>
            </p:cNvPr>
            <p:cNvSpPr txBox="1"/>
            <p:nvPr/>
          </p:nvSpPr>
          <p:spPr>
            <a:xfrm>
              <a:off x="9060847" y="4666036"/>
              <a:ext cx="20485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Decoders</a:t>
              </a:r>
              <a:endParaRPr lang="en-AT" b="1" dirty="0"/>
            </a:p>
          </p:txBody>
        </p:sp>
        <p:sp>
          <p:nvSpPr>
            <p:cNvPr id="62" name="Arrow: Down 61">
              <a:extLst>
                <a:ext uri="{FF2B5EF4-FFF2-40B4-BE49-F238E27FC236}">
                  <a16:creationId xmlns:a16="http://schemas.microsoft.com/office/drawing/2014/main" id="{D8752C50-BBF8-ADB6-A252-67FA603B7F5D}"/>
                </a:ext>
              </a:extLst>
            </p:cNvPr>
            <p:cNvSpPr/>
            <p:nvPr/>
          </p:nvSpPr>
          <p:spPr>
            <a:xfrm rot="16200000">
              <a:off x="10537062" y="5236253"/>
              <a:ext cx="137160" cy="252000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DD2DA14-A54A-9E3F-BA22-37252D64D099}"/>
                </a:ext>
              </a:extLst>
            </p:cNvPr>
            <p:cNvSpPr txBox="1"/>
            <p:nvPr/>
          </p:nvSpPr>
          <p:spPr>
            <a:xfrm>
              <a:off x="10809818" y="5048054"/>
              <a:ext cx="16167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O – self-block</a:t>
              </a:r>
            </a:p>
            <a:p>
              <a:pPr algn="ctr"/>
              <a:r>
                <a:rPr lang="en-GB" b="1" dirty="0"/>
                <a:t>density</a:t>
              </a:r>
              <a:endParaRPr lang="en-AT" b="1" dirty="0"/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BF035985-74C3-4553-2777-06618559F61E}"/>
                </a:ext>
              </a:extLst>
            </p:cNvPr>
            <p:cNvSpPr/>
            <p:nvPr/>
          </p:nvSpPr>
          <p:spPr>
            <a:xfrm>
              <a:off x="7744584" y="5043096"/>
              <a:ext cx="4751665" cy="777933"/>
            </a:xfrm>
            <a:prstGeom prst="roundRect">
              <a:avLst>
                <a:gd name="adj" fmla="val 5616"/>
              </a:avLst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8E63A3A-F135-5F05-E778-83DC811655E0}"/>
                </a:ext>
              </a:extLst>
            </p:cNvPr>
            <p:cNvSpPr txBox="1"/>
            <p:nvPr/>
          </p:nvSpPr>
          <p:spPr>
            <a:xfrm>
              <a:off x="9224516" y="5010633"/>
              <a:ext cx="572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256</a:t>
              </a:r>
              <a:endParaRPr lang="en-AT" sz="16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611A027-F5D3-9380-10E7-81D9D80DA5A8}"/>
                </a:ext>
              </a:extLst>
            </p:cNvPr>
            <p:cNvSpPr txBox="1"/>
            <p:nvPr/>
          </p:nvSpPr>
          <p:spPr>
            <a:xfrm>
              <a:off x="10407019" y="5014389"/>
              <a:ext cx="572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351</a:t>
              </a:r>
              <a:endParaRPr lang="en-AT" sz="16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D425DC6-F3DD-4282-F73F-E0C88291D88E}"/>
                </a:ext>
              </a:extLst>
            </p:cNvPr>
            <p:cNvSpPr txBox="1"/>
            <p:nvPr/>
          </p:nvSpPr>
          <p:spPr>
            <a:xfrm rot="5400000">
              <a:off x="9969977" y="5472512"/>
              <a:ext cx="3589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…</a:t>
              </a:r>
              <a:endParaRPr lang="en-AT" b="1" dirty="0"/>
            </a:p>
          </p:txBody>
        </p:sp>
      </p:grpSp>
      <p:sp>
        <p:nvSpPr>
          <p:cNvPr id="102" name="Date Placeholder 101">
            <a:extLst>
              <a:ext uri="{FF2B5EF4-FFF2-40B4-BE49-F238E27FC236}">
                <a16:creationId xmlns:a16="http://schemas.microsoft.com/office/drawing/2014/main" id="{EEEAC93A-600D-DDD8-7083-7EF73D2B8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/>
              <a:t>07/08/2025</a:t>
            </a:r>
            <a:endParaRPr lang="de-DE" dirty="0"/>
          </a:p>
        </p:txBody>
      </p:sp>
      <p:sp>
        <p:nvSpPr>
          <p:cNvPr id="103" name="Footer Placeholder 102">
            <a:extLst>
              <a:ext uri="{FF2B5EF4-FFF2-40B4-BE49-F238E27FC236}">
                <a16:creationId xmlns:a16="http://schemas.microsoft.com/office/drawing/2014/main" id="{88FD0B45-91DC-1B48-7F93-83C93E99B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Presentation of Master's Thesis</a:t>
            </a:r>
            <a:endParaRPr lang="de-DE" dirty="0"/>
          </a:p>
        </p:txBody>
      </p:sp>
      <p:sp>
        <p:nvSpPr>
          <p:cNvPr id="104" name="Slide Number Placeholder 103">
            <a:extLst>
              <a:ext uri="{FF2B5EF4-FFF2-40B4-BE49-F238E27FC236}">
                <a16:creationId xmlns:a16="http://schemas.microsoft.com/office/drawing/2014/main" id="{F2330482-2B57-D5F6-F690-81A6EE19C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04DAC1-A42C-857F-9A83-6301464C9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7043" y="4760079"/>
            <a:ext cx="2163392" cy="168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03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83993-7988-E73F-302E-C6852D5CA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>
            <a:extLst>
              <a:ext uri="{FF2B5EF4-FFF2-40B4-BE49-F238E27FC236}">
                <a16:creationId xmlns:a16="http://schemas.microsoft.com/office/drawing/2014/main" id="{9ED84896-F822-4019-02B4-F9322AA60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 Details – Message Net</a:t>
            </a:r>
            <a:endParaRPr lang="en-GB" noProof="0" dirty="0"/>
          </a:p>
        </p:txBody>
      </p:sp>
      <p:sp>
        <p:nvSpPr>
          <p:cNvPr id="3" name="Textplatzhalter 21">
            <a:extLst>
              <a:ext uri="{FF2B5EF4-FFF2-40B4-BE49-F238E27FC236}">
                <a16:creationId xmlns:a16="http://schemas.microsoft.com/office/drawing/2014/main" id="{C720BC02-4BC6-E0EF-53CE-879C1A9EC1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0588" y="349998"/>
            <a:ext cx="10187500" cy="28672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Graph Neural Networks</a:t>
            </a:r>
          </a:p>
        </p:txBody>
      </p:sp>
      <p:sp>
        <p:nvSpPr>
          <p:cNvPr id="2" name="Inhaltsplatzhalter 20">
            <a:extLst>
              <a:ext uri="{FF2B5EF4-FFF2-40B4-BE49-F238E27FC236}">
                <a16:creationId xmlns:a16="http://schemas.microsoft.com/office/drawing/2014/main" id="{B35C49AF-A1D8-681F-17C1-BF18FA45A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496" y="1947333"/>
            <a:ext cx="6750948" cy="2771027"/>
          </a:xfrm>
        </p:spPr>
        <p:txBody>
          <a:bodyPr>
            <a:normAutofit/>
          </a:bodyPr>
          <a:lstStyle/>
          <a:p>
            <a:r>
              <a:rPr lang="en-GB" dirty="0"/>
              <a:t>Simple Linear design</a:t>
            </a:r>
          </a:p>
          <a:p>
            <a:endParaRPr lang="en-GB" dirty="0"/>
          </a:p>
          <a:p>
            <a:r>
              <a:rPr lang="en-GB" dirty="0"/>
              <a:t>Dropout for regularization</a:t>
            </a:r>
          </a:p>
          <a:p>
            <a:endParaRPr lang="en-GB" dirty="0"/>
          </a:p>
          <a:p>
            <a:r>
              <a:rPr lang="en-GB" dirty="0"/>
              <a:t>Messages update node rep.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1DA938-503F-C431-44BD-24691A8A0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668" y="2665638"/>
            <a:ext cx="3410210" cy="3760308"/>
          </a:xfrm>
          <a:prstGeom prst="rect">
            <a:avLst/>
          </a:prstGeom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375FC68-E19B-2252-EDB6-2AC9F49ECA73}"/>
              </a:ext>
            </a:extLst>
          </p:cNvPr>
          <p:cNvGrpSpPr/>
          <p:nvPr/>
        </p:nvGrpSpPr>
        <p:grpSpPr>
          <a:xfrm>
            <a:off x="6653263" y="1746011"/>
            <a:ext cx="2048559" cy="3147903"/>
            <a:chOff x="6842619" y="1618676"/>
            <a:chExt cx="2048559" cy="3147903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6D5AB566-F742-BFA2-1766-A1A099E785EE}"/>
                </a:ext>
              </a:extLst>
            </p:cNvPr>
            <p:cNvGrpSpPr/>
            <p:nvPr/>
          </p:nvGrpSpPr>
          <p:grpSpPr>
            <a:xfrm>
              <a:off x="6842619" y="1618676"/>
              <a:ext cx="2048559" cy="3116124"/>
              <a:chOff x="9911886" y="1543798"/>
              <a:chExt cx="2048559" cy="3116124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25B93E-F08B-741E-8E18-EF12016ADF6D}"/>
                  </a:ext>
                </a:extLst>
              </p:cNvPr>
              <p:cNvSpPr txBox="1"/>
              <p:nvPr/>
            </p:nvSpPr>
            <p:spPr>
              <a:xfrm>
                <a:off x="9911886" y="1543798"/>
                <a:ext cx="20485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/>
                  <a:t>Message Net</a:t>
                </a:r>
                <a:endParaRPr lang="en-AT" b="1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300BBEA-C05D-3DE6-E58B-F16C55919D8E}"/>
                  </a:ext>
                </a:extLst>
              </p:cNvPr>
              <p:cNvSpPr/>
              <p:nvPr/>
            </p:nvSpPr>
            <p:spPr>
              <a:xfrm>
                <a:off x="10353302" y="2601852"/>
                <a:ext cx="777240" cy="26553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/>
                  <a:t>Linear</a:t>
                </a:r>
                <a:endParaRPr lang="en-AT" sz="160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0A685A-237A-4E57-38DB-FA60015EFA56}"/>
                  </a:ext>
                </a:extLst>
              </p:cNvPr>
              <p:cNvSpPr txBox="1"/>
              <p:nvPr/>
            </p:nvSpPr>
            <p:spPr>
              <a:xfrm>
                <a:off x="10152434" y="1943908"/>
                <a:ext cx="15851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 err="1"/>
                  <a:t>src</a:t>
                </a:r>
                <a:r>
                  <a:rPr lang="en-GB" b="1" dirty="0"/>
                  <a:t>, </a:t>
                </a:r>
                <a:r>
                  <a:rPr lang="en-GB" b="1" dirty="0" err="1"/>
                  <a:t>tgt</a:t>
                </a:r>
                <a:r>
                  <a:rPr lang="en-GB" b="1" dirty="0"/>
                  <a:t>, edge </a:t>
                </a:r>
                <a:endParaRPr lang="en-AT" b="1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23ECA9-B15E-D64B-452D-4069E7EAF57D}"/>
                  </a:ext>
                </a:extLst>
              </p:cNvPr>
              <p:cNvSpPr txBox="1"/>
              <p:nvPr/>
            </p:nvSpPr>
            <p:spPr>
              <a:xfrm>
                <a:off x="10371268" y="2165952"/>
                <a:ext cx="14659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15 + 351 + 130</a:t>
                </a:r>
                <a:endParaRPr lang="en-AT" sz="1600" dirty="0"/>
              </a:p>
            </p:txBody>
          </p:sp>
          <p:sp>
            <p:nvSpPr>
              <p:cNvPr id="47" name="Arrow: Down 46">
                <a:extLst>
                  <a:ext uri="{FF2B5EF4-FFF2-40B4-BE49-F238E27FC236}">
                    <a16:creationId xmlns:a16="http://schemas.microsoft.com/office/drawing/2014/main" id="{0FEA11AA-8751-44E3-59B9-D69B6DD2614A}"/>
                  </a:ext>
                </a:extLst>
              </p:cNvPr>
              <p:cNvSpPr/>
              <p:nvPr/>
            </p:nvSpPr>
            <p:spPr>
              <a:xfrm>
                <a:off x="10665985" y="2879329"/>
                <a:ext cx="137160" cy="252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T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23E2C51-084A-2E2C-B088-D4928BB03030}"/>
                  </a:ext>
                </a:extLst>
              </p:cNvPr>
              <p:cNvSpPr txBox="1"/>
              <p:nvPr/>
            </p:nvSpPr>
            <p:spPr>
              <a:xfrm>
                <a:off x="10108978" y="2854925"/>
                <a:ext cx="5721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256</a:t>
                </a:r>
                <a:endParaRPr lang="en-AT" sz="1600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70D4792-7E60-FCDB-48A7-3AB3EF0286C5}"/>
                  </a:ext>
                </a:extLst>
              </p:cNvPr>
              <p:cNvSpPr txBox="1"/>
              <p:nvPr/>
            </p:nvSpPr>
            <p:spPr>
              <a:xfrm>
                <a:off x="10781749" y="2844321"/>
                <a:ext cx="7772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/>
                  <a:t>GELU</a:t>
                </a:r>
                <a:endParaRPr lang="en-AT" b="1" dirty="0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580F68F-C06A-F669-FE23-D23AF9D5B3F8}"/>
                  </a:ext>
                </a:extLst>
              </p:cNvPr>
              <p:cNvSpPr/>
              <p:nvPr/>
            </p:nvSpPr>
            <p:spPr>
              <a:xfrm>
                <a:off x="10269764" y="3149913"/>
                <a:ext cx="944317" cy="265530"/>
              </a:xfrm>
              <a:prstGeom prst="rect">
                <a:avLst/>
              </a:prstGeom>
              <a:ln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/>
                  <a:t>Dropout</a:t>
                </a:r>
                <a:endParaRPr lang="en-AT" sz="1600" dirty="0"/>
              </a:p>
            </p:txBody>
          </p:sp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56E645F5-06E6-67B6-BF8D-2A43C08D9372}"/>
                  </a:ext>
                </a:extLst>
              </p:cNvPr>
              <p:cNvSpPr/>
              <p:nvPr/>
            </p:nvSpPr>
            <p:spPr>
              <a:xfrm>
                <a:off x="10104961" y="2434062"/>
                <a:ext cx="1666127" cy="1106881"/>
              </a:xfrm>
              <a:prstGeom prst="roundRect">
                <a:avLst>
                  <a:gd name="adj" fmla="val 8082"/>
                </a:avLst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AT"/>
              </a:p>
            </p:txBody>
          </p:sp>
          <p:sp>
            <p:nvSpPr>
              <p:cNvPr id="76" name="Arrow: Down 75">
                <a:extLst>
                  <a:ext uri="{FF2B5EF4-FFF2-40B4-BE49-F238E27FC236}">
                    <a16:creationId xmlns:a16="http://schemas.microsoft.com/office/drawing/2014/main" id="{7C296DF4-15FB-47F7-BAFF-6B3C1BCC5EBA}"/>
                  </a:ext>
                </a:extLst>
              </p:cNvPr>
              <p:cNvSpPr/>
              <p:nvPr/>
            </p:nvSpPr>
            <p:spPr>
              <a:xfrm>
                <a:off x="10677097" y="3415444"/>
                <a:ext cx="137160" cy="305592"/>
              </a:xfrm>
              <a:prstGeom prst="down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T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7D145A2C-9C20-CAE7-5115-04A2684A292A}"/>
                  </a:ext>
                </a:extLst>
              </p:cNvPr>
              <p:cNvSpPr/>
              <p:nvPr/>
            </p:nvSpPr>
            <p:spPr>
              <a:xfrm>
                <a:off x="10353302" y="3737853"/>
                <a:ext cx="777240" cy="26553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/>
                  <a:t>Linear</a:t>
                </a:r>
                <a:endParaRPr lang="en-AT" sz="1600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C3784FF-9026-4C36-D400-D81E12B88047}"/>
                  </a:ext>
                </a:extLst>
              </p:cNvPr>
              <p:cNvSpPr txBox="1"/>
              <p:nvPr/>
            </p:nvSpPr>
            <p:spPr>
              <a:xfrm>
                <a:off x="10765680" y="4003936"/>
                <a:ext cx="7772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/>
                  <a:t>GELU</a:t>
                </a:r>
                <a:endParaRPr lang="en-AT" b="1" dirty="0"/>
              </a:p>
            </p:txBody>
          </p:sp>
          <p:sp>
            <p:nvSpPr>
              <p:cNvPr id="82" name="Arrow: Down 81">
                <a:extLst>
                  <a:ext uri="{FF2B5EF4-FFF2-40B4-BE49-F238E27FC236}">
                    <a16:creationId xmlns:a16="http://schemas.microsoft.com/office/drawing/2014/main" id="{B0FD5E26-0F53-192C-93F8-CEEB013900C1}"/>
                  </a:ext>
                </a:extLst>
              </p:cNvPr>
              <p:cNvSpPr/>
              <p:nvPr/>
            </p:nvSpPr>
            <p:spPr>
              <a:xfrm>
                <a:off x="10677097" y="4003383"/>
                <a:ext cx="137160" cy="25200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T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9B6B72E-01AB-211F-8EDE-6463E05E3993}"/>
                  </a:ext>
                </a:extLst>
              </p:cNvPr>
              <p:cNvSpPr txBox="1"/>
              <p:nvPr/>
            </p:nvSpPr>
            <p:spPr>
              <a:xfrm>
                <a:off x="10108978" y="3470162"/>
                <a:ext cx="5721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256</a:t>
                </a:r>
                <a:endParaRPr lang="en-AT" sz="1600" dirty="0"/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57D89D9-AE6F-027F-FE33-63DFD580E95F}"/>
                  </a:ext>
                </a:extLst>
              </p:cNvPr>
              <p:cNvSpPr txBox="1"/>
              <p:nvPr/>
            </p:nvSpPr>
            <p:spPr>
              <a:xfrm>
                <a:off x="10114196" y="3971519"/>
                <a:ext cx="5721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256</a:t>
                </a:r>
                <a:endParaRPr lang="en-AT" sz="1600" dirty="0"/>
              </a:p>
            </p:txBody>
          </p:sp>
          <p:sp>
            <p:nvSpPr>
              <p:cNvPr id="6" name="Arrow: Down 5">
                <a:extLst>
                  <a:ext uri="{FF2B5EF4-FFF2-40B4-BE49-F238E27FC236}">
                    <a16:creationId xmlns:a16="http://schemas.microsoft.com/office/drawing/2014/main" id="{F5022340-BA0A-E817-74AA-DF4B6E7C9FBD}"/>
                  </a:ext>
                </a:extLst>
              </p:cNvPr>
              <p:cNvSpPr/>
              <p:nvPr/>
            </p:nvSpPr>
            <p:spPr>
              <a:xfrm>
                <a:off x="10326466" y="2286774"/>
                <a:ext cx="137160" cy="298602"/>
              </a:xfrm>
              <a:prstGeom prst="down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T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2B384B30-9A37-D3F4-BC44-7641F2877D52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1062926" y="2832781"/>
                    <a:ext cx="1025063" cy="3912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b="1" dirty="0"/>
                      <a:t>x</a:t>
                    </a:r>
                    <a:r>
                      <a:rPr lang="en-GB" dirty="0"/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𝑙𝑎𝑦𝑒𝑟𝑠</m:t>
                            </m:r>
                          </m:sub>
                        </m:sSub>
                      </m:oMath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2B384B30-9A37-D3F4-BC44-7641F2877D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11062926" y="2832781"/>
                    <a:ext cx="1025063" cy="39126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4688" r="-21875"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76A7B9F-02C7-E407-21B2-36A55049E2FF}"/>
                  </a:ext>
                </a:extLst>
              </p:cNvPr>
              <p:cNvSpPr txBox="1"/>
              <p:nvPr/>
            </p:nvSpPr>
            <p:spPr>
              <a:xfrm>
                <a:off x="10229326" y="4290590"/>
                <a:ext cx="13583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/>
                  <a:t>message</a:t>
                </a:r>
                <a:endParaRPr lang="en-AT" b="1" dirty="0"/>
              </a:p>
            </p:txBody>
          </p:sp>
        </p:grp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DA81B083-CE77-AC83-A274-0B7761B29E45}"/>
                </a:ext>
              </a:extLst>
            </p:cNvPr>
            <p:cNvSpPr/>
            <p:nvPr/>
          </p:nvSpPr>
          <p:spPr>
            <a:xfrm>
              <a:off x="6969600" y="2037748"/>
              <a:ext cx="1847352" cy="2728831"/>
            </a:xfrm>
            <a:prstGeom prst="roundRect">
              <a:avLst>
                <a:gd name="adj" fmla="val 8082"/>
              </a:avLst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31F4CB61-5F23-1432-14C4-8C23A04D6070}"/>
              </a:ext>
            </a:extLst>
          </p:cNvPr>
          <p:cNvGrpSpPr/>
          <p:nvPr/>
        </p:nvGrpSpPr>
        <p:grpSpPr>
          <a:xfrm>
            <a:off x="1884772" y="5095607"/>
            <a:ext cx="6745744" cy="1405965"/>
            <a:chOff x="636825" y="4937114"/>
            <a:chExt cx="6745744" cy="1405965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0D6F6F2F-AFC2-7EA2-E4FF-0E5F7BB31CC6}"/>
                </a:ext>
              </a:extLst>
            </p:cNvPr>
            <p:cNvGrpSpPr/>
            <p:nvPr/>
          </p:nvGrpSpPr>
          <p:grpSpPr>
            <a:xfrm>
              <a:off x="636825" y="4937114"/>
              <a:ext cx="6745744" cy="1371668"/>
              <a:chOff x="1121584" y="5235734"/>
              <a:chExt cx="6745744" cy="1371668"/>
            </a:xfrm>
          </p:grpSpPr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32860FD-9B1F-E211-7BBB-A21A277CBD9B}"/>
                  </a:ext>
                </a:extLst>
              </p:cNvPr>
              <p:cNvSpPr txBox="1"/>
              <p:nvPr/>
            </p:nvSpPr>
            <p:spPr>
              <a:xfrm>
                <a:off x="1212155" y="5710517"/>
                <a:ext cx="162810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/>
                  <a:t>O – self block</a:t>
                </a:r>
              </a:p>
              <a:p>
                <a:pPr algn="ctr"/>
                <a:r>
                  <a:rPr lang="en-GB" b="1" dirty="0"/>
                  <a:t>hidden rep.</a:t>
                </a:r>
                <a:endParaRPr lang="en-AT" b="1" dirty="0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49716E26-39E1-3FBC-FCA1-11A12E30DCEE}"/>
                  </a:ext>
                </a:extLst>
              </p:cNvPr>
              <p:cNvSpPr txBox="1"/>
              <p:nvPr/>
            </p:nvSpPr>
            <p:spPr>
              <a:xfrm>
                <a:off x="2640564" y="5235734"/>
                <a:ext cx="37077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/>
                  <a:t>Updaters</a:t>
                </a:r>
                <a:endParaRPr lang="en-AT" b="1" dirty="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ABC8DF6-1E9B-E28C-BF02-1E8F2FE95C0D}"/>
                  </a:ext>
                </a:extLst>
              </p:cNvPr>
              <p:cNvSpPr txBox="1"/>
              <p:nvPr/>
            </p:nvSpPr>
            <p:spPr>
              <a:xfrm>
                <a:off x="6240710" y="5710517"/>
                <a:ext cx="161399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/>
                  <a:t>O – self-block</a:t>
                </a:r>
              </a:p>
              <a:p>
                <a:pPr algn="ctr"/>
                <a:r>
                  <a:rPr lang="en-GB" b="1" dirty="0"/>
                  <a:t>updated rep.</a:t>
                </a:r>
                <a:endParaRPr lang="en-AT" b="1" dirty="0"/>
              </a:p>
            </p:txBody>
          </p:sp>
          <p:sp>
            <p:nvSpPr>
              <p:cNvPr id="112" name="Rectangle: Rounded Corners 111">
                <a:extLst>
                  <a:ext uri="{FF2B5EF4-FFF2-40B4-BE49-F238E27FC236}">
                    <a16:creationId xmlns:a16="http://schemas.microsoft.com/office/drawing/2014/main" id="{2AC62E65-89B2-C169-15A0-EABB79F8C7DF}"/>
                  </a:ext>
                </a:extLst>
              </p:cNvPr>
              <p:cNvSpPr/>
              <p:nvPr/>
            </p:nvSpPr>
            <p:spPr>
              <a:xfrm>
                <a:off x="1121584" y="5654806"/>
                <a:ext cx="6745744" cy="920755"/>
              </a:xfrm>
              <a:prstGeom prst="roundRect">
                <a:avLst>
                  <a:gd name="adj" fmla="val 5616"/>
                </a:avLst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AT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C0036DB-F898-06DC-E37E-359BF0480DD7}"/>
                  </a:ext>
                </a:extLst>
              </p:cNvPr>
              <p:cNvSpPr txBox="1"/>
              <p:nvPr/>
            </p:nvSpPr>
            <p:spPr>
              <a:xfrm rot="5400000">
                <a:off x="4345067" y="6093679"/>
                <a:ext cx="358974" cy="6684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/>
                  <a:t>…</a:t>
                </a:r>
                <a:endParaRPr lang="en-AT" b="1" dirty="0"/>
              </a:p>
            </p:txBody>
          </p: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2B95E4F4-D306-A537-066E-EE3CC093C05B}"/>
                  </a:ext>
                </a:extLst>
              </p:cNvPr>
              <p:cNvGrpSpPr/>
              <p:nvPr/>
            </p:nvGrpSpPr>
            <p:grpSpPr>
              <a:xfrm>
                <a:off x="2918273" y="5673733"/>
                <a:ext cx="3338832" cy="719898"/>
                <a:chOff x="2947357" y="5673733"/>
                <a:chExt cx="3338832" cy="719898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D4888ADA-47C4-7B4C-F4B6-7603351CE213}"/>
                    </a:ext>
                  </a:extLst>
                </p:cNvPr>
                <p:cNvSpPr/>
                <p:nvPr/>
              </p:nvSpPr>
              <p:spPr>
                <a:xfrm>
                  <a:off x="3546143" y="5901260"/>
                  <a:ext cx="777240" cy="2655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600" dirty="0"/>
                    <a:t>Linear</a:t>
                  </a:r>
                  <a:endParaRPr lang="en-AT" sz="1600" dirty="0"/>
                </a:p>
              </p:txBody>
            </p:sp>
            <p:sp>
              <p:nvSpPr>
                <p:cNvPr id="116" name="Arrow: Down 115">
                  <a:extLst>
                    <a:ext uri="{FF2B5EF4-FFF2-40B4-BE49-F238E27FC236}">
                      <a16:creationId xmlns:a16="http://schemas.microsoft.com/office/drawing/2014/main" id="{05397361-528B-B29F-CC61-6795581C7C32}"/>
                    </a:ext>
                  </a:extLst>
                </p:cNvPr>
                <p:cNvSpPr/>
                <p:nvPr/>
              </p:nvSpPr>
              <p:spPr>
                <a:xfrm rot="16200000">
                  <a:off x="3166777" y="5746026"/>
                  <a:ext cx="137160" cy="576000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T"/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ED0064A1-3DB1-FDF6-A51A-4537BED4CBA6}"/>
                    </a:ext>
                  </a:extLst>
                </p:cNvPr>
                <p:cNvSpPr/>
                <p:nvPr/>
              </p:nvSpPr>
              <p:spPr>
                <a:xfrm>
                  <a:off x="4988352" y="5901260"/>
                  <a:ext cx="777240" cy="2655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600" dirty="0"/>
                    <a:t>Linear</a:t>
                  </a:r>
                  <a:endParaRPr lang="en-AT" sz="1600" dirty="0"/>
                </a:p>
              </p:txBody>
            </p:sp>
            <p:sp>
              <p:nvSpPr>
                <p:cNvPr id="118" name="Arrow: Down 117">
                  <a:extLst>
                    <a:ext uri="{FF2B5EF4-FFF2-40B4-BE49-F238E27FC236}">
                      <a16:creationId xmlns:a16="http://schemas.microsoft.com/office/drawing/2014/main" id="{14A0F9C1-1E00-21BD-9983-B0D4FBE50896}"/>
                    </a:ext>
                  </a:extLst>
                </p:cNvPr>
                <p:cNvSpPr/>
                <p:nvPr/>
              </p:nvSpPr>
              <p:spPr>
                <a:xfrm rot="16200000">
                  <a:off x="4588197" y="5710025"/>
                  <a:ext cx="137160" cy="648000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T"/>
                </a:p>
              </p:txBody>
            </p:sp>
            <p:sp>
              <p:nvSpPr>
                <p:cNvPr id="119" name="Arrow: Down 118">
                  <a:extLst>
                    <a:ext uri="{FF2B5EF4-FFF2-40B4-BE49-F238E27FC236}">
                      <a16:creationId xmlns:a16="http://schemas.microsoft.com/office/drawing/2014/main" id="{C61F930C-9265-0920-04DA-EE7290B4B2AB}"/>
                    </a:ext>
                  </a:extLst>
                </p:cNvPr>
                <p:cNvSpPr/>
                <p:nvPr/>
              </p:nvSpPr>
              <p:spPr>
                <a:xfrm rot="16200000">
                  <a:off x="5828907" y="5908025"/>
                  <a:ext cx="137160" cy="252000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T"/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F91E8191-AC68-6DDB-8BCF-426EF0134E62}"/>
                    </a:ext>
                  </a:extLst>
                </p:cNvPr>
                <p:cNvSpPr txBox="1"/>
                <p:nvPr/>
              </p:nvSpPr>
              <p:spPr>
                <a:xfrm>
                  <a:off x="4268157" y="6024299"/>
                  <a:ext cx="7772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b="1" dirty="0"/>
                    <a:t>GELU</a:t>
                  </a:r>
                  <a:endParaRPr lang="en-AT" b="1" dirty="0"/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201DAB20-6257-DDDB-FADF-EADAE6A9BE29}"/>
                    </a:ext>
                  </a:extLst>
                </p:cNvPr>
                <p:cNvSpPr txBox="1"/>
                <p:nvPr/>
              </p:nvSpPr>
              <p:spPr>
                <a:xfrm>
                  <a:off x="5714053" y="5673733"/>
                  <a:ext cx="57213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dirty="0"/>
                    <a:t>256</a:t>
                  </a:r>
                  <a:endParaRPr lang="en-AT" sz="1600" dirty="0"/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AF2A1620-D56E-4AA0-5471-637C77D3DF9F}"/>
                    </a:ext>
                  </a:extLst>
                </p:cNvPr>
                <p:cNvSpPr txBox="1"/>
                <p:nvPr/>
              </p:nvSpPr>
              <p:spPr>
                <a:xfrm>
                  <a:off x="4368717" y="5673733"/>
                  <a:ext cx="57213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dirty="0"/>
                    <a:t>256</a:t>
                  </a:r>
                  <a:endParaRPr lang="en-AT" sz="1600" dirty="0"/>
                </a:p>
              </p:txBody>
            </p:sp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2B5C7B8E-74D3-6CA3-6360-E0070B432DC4}"/>
                    </a:ext>
                  </a:extLst>
                </p:cNvPr>
                <p:cNvSpPr txBox="1"/>
                <p:nvPr/>
              </p:nvSpPr>
              <p:spPr>
                <a:xfrm>
                  <a:off x="2959913" y="5673733"/>
                  <a:ext cx="75438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dirty="0"/>
                    <a:t>256</a:t>
                  </a:r>
                  <a:endParaRPr lang="en-AT" sz="1600" dirty="0"/>
                </a:p>
              </p:txBody>
            </p:sp>
          </p:grp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352BEE4-97EE-DA07-C8C1-765D7E00A76F}"/>
                </a:ext>
              </a:extLst>
            </p:cNvPr>
            <p:cNvSpPr txBox="1"/>
            <p:nvPr/>
          </p:nvSpPr>
          <p:spPr>
            <a:xfrm>
              <a:off x="1274784" y="5973747"/>
              <a:ext cx="22494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Neighbour </a:t>
              </a:r>
              <a:r>
                <a:rPr lang="en-GB" b="1" dirty="0" err="1"/>
                <a:t>agg</a:t>
              </a:r>
              <a:r>
                <a:rPr lang="en-GB" b="1" dirty="0"/>
                <a:t>.</a:t>
              </a:r>
              <a:endParaRPr lang="en-AT" b="1" dirty="0"/>
            </a:p>
          </p:txBody>
        </p:sp>
        <p:sp>
          <p:nvSpPr>
            <p:cNvPr id="107" name="Arrow: Down 106">
              <a:extLst>
                <a:ext uri="{FF2B5EF4-FFF2-40B4-BE49-F238E27FC236}">
                  <a16:creationId xmlns:a16="http://schemas.microsoft.com/office/drawing/2014/main" id="{1BD94AFC-19F6-B44A-9D30-4DF0C1317B63}"/>
                </a:ext>
              </a:extLst>
            </p:cNvPr>
            <p:cNvSpPr/>
            <p:nvPr/>
          </p:nvSpPr>
          <p:spPr>
            <a:xfrm rot="14815801">
              <a:off x="2733370" y="5720843"/>
              <a:ext cx="128728" cy="480746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33B08296-8F7A-E48D-CA2B-EB29B447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18508" y="5976209"/>
              <a:ext cx="426044" cy="251989"/>
            </a:xfrm>
            <a:prstGeom prst="rect">
              <a:avLst/>
            </a:prstGeom>
          </p:spPr>
        </p:pic>
      </p:grpSp>
      <p:sp>
        <p:nvSpPr>
          <p:cNvPr id="124" name="Date Placeholder 123">
            <a:extLst>
              <a:ext uri="{FF2B5EF4-FFF2-40B4-BE49-F238E27FC236}">
                <a16:creationId xmlns:a16="http://schemas.microsoft.com/office/drawing/2014/main" id="{9BE1CD4E-EA94-F9AF-CD19-429497D90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/>
              <a:t>07/08/2025</a:t>
            </a:r>
            <a:endParaRPr lang="de-DE" dirty="0"/>
          </a:p>
        </p:txBody>
      </p:sp>
      <p:sp>
        <p:nvSpPr>
          <p:cNvPr id="125" name="Footer Placeholder 124">
            <a:extLst>
              <a:ext uri="{FF2B5EF4-FFF2-40B4-BE49-F238E27FC236}">
                <a16:creationId xmlns:a16="http://schemas.microsoft.com/office/drawing/2014/main" id="{097C8913-88B7-A52E-C9C1-471A5AE9C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Presentation of Master's Thesis</a:t>
            </a:r>
            <a:endParaRPr lang="de-DE" dirty="0"/>
          </a:p>
        </p:txBody>
      </p:sp>
      <p:sp>
        <p:nvSpPr>
          <p:cNvPr id="126" name="Slide Number Placeholder 125">
            <a:extLst>
              <a:ext uri="{FF2B5EF4-FFF2-40B4-BE49-F238E27FC236}">
                <a16:creationId xmlns:a16="http://schemas.microsoft.com/office/drawing/2014/main" id="{743A5A57-0A88-1B53-1484-010F8E749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19</a:t>
            </a:fld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C808A2-1B47-07B3-C21C-E96A61AEA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8813" y="905503"/>
            <a:ext cx="2163392" cy="168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60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C1B53-101C-FB79-111C-583948D72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>
            <a:extLst>
              <a:ext uri="{FF2B5EF4-FFF2-40B4-BE49-F238E27FC236}">
                <a16:creationId xmlns:a16="http://schemas.microsoft.com/office/drawing/2014/main" id="{9881FF3F-515B-78F0-4DAE-AD36CA0E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Towards Molecular Simulations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A104DE02-9558-40EB-F2F9-CC2287867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497" y="1947333"/>
            <a:ext cx="8016904" cy="3935067"/>
          </a:xfrm>
        </p:spPr>
        <p:txBody>
          <a:bodyPr/>
          <a:lstStyle/>
          <a:p>
            <a:r>
              <a:rPr lang="en-GB" noProof="0" dirty="0"/>
              <a:t>Mathematical formulation of QM 1925</a:t>
            </a:r>
          </a:p>
          <a:p>
            <a:r>
              <a:rPr lang="en-GB" noProof="0" dirty="0"/>
              <a:t>Hartree-Fock method 1927</a:t>
            </a:r>
            <a:endParaRPr lang="en-GB" dirty="0"/>
          </a:p>
          <a:p>
            <a:r>
              <a:rPr lang="en-GB" noProof="0" dirty="0"/>
              <a:t>Density functional theory (Kohn-Sham) 1965</a:t>
            </a:r>
          </a:p>
          <a:p>
            <a:endParaRPr lang="en-GB" dirty="0"/>
          </a:p>
          <a:p>
            <a:r>
              <a:rPr lang="en-GB" noProof="0" dirty="0"/>
              <a:t>Rosenblatt Perceptron 1957</a:t>
            </a:r>
          </a:p>
          <a:p>
            <a:r>
              <a:rPr lang="en-GB" dirty="0"/>
              <a:t>Deep Blue beats Kasparov 1997</a:t>
            </a:r>
            <a:endParaRPr lang="en-GB" noProof="0" dirty="0"/>
          </a:p>
          <a:p>
            <a:r>
              <a:rPr lang="en-GB" noProof="0" dirty="0"/>
              <a:t>Alpha Fold (GNN) 2018</a:t>
            </a:r>
            <a:endParaRPr lang="en-GB" dirty="0"/>
          </a:p>
          <a:p>
            <a:endParaRPr lang="en-GB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F2B001-68DE-1135-27A0-3CE9840AE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 noProof="0"/>
              <a:t>07/08/2025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E1142DF-20A7-5EDF-5FE0-05F2A70F1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Presentation of Master's Thesis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C034DA2-9F8C-E44D-62BE-8EFC57599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00515" y="3011995"/>
            <a:ext cx="1988045" cy="1731523"/>
          </a:xfrm>
          <a:prstGeom prst="rect">
            <a:avLst/>
          </a:prstGeom>
        </p:spPr>
      </p:pic>
      <p:pic>
        <p:nvPicPr>
          <p:cNvPr id="12" name="Picture 11" descr="A group of spheres with text&#10;&#10;AI-generated content may be incorrect.">
            <a:extLst>
              <a:ext uri="{FF2B5EF4-FFF2-40B4-BE49-F238E27FC236}">
                <a16:creationId xmlns:a16="http://schemas.microsoft.com/office/drawing/2014/main" id="{0DDC1DAE-1448-8224-1E23-D7C19B9CFB9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9351"/>
          <a:stretch>
            <a:fillRect/>
          </a:stretch>
        </p:blipFill>
        <p:spPr>
          <a:xfrm>
            <a:off x="9568615" y="5045072"/>
            <a:ext cx="2733683" cy="121920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0B2614A-AAD9-65DD-4D81-50B80BFD3D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67886" y="975298"/>
            <a:ext cx="1735143" cy="173514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4096A2-B390-53C0-7C28-C10C61BD7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2" name="Inhaltsplatzhalter 20">
            <a:extLst>
              <a:ext uri="{FF2B5EF4-FFF2-40B4-BE49-F238E27FC236}">
                <a16:creationId xmlns:a16="http://schemas.microsoft.com/office/drawing/2014/main" id="{D972C81B-DDEA-EEC5-3BFA-646D6177DE2E}"/>
              </a:ext>
            </a:extLst>
          </p:cNvPr>
          <p:cNvSpPr txBox="1">
            <a:spLocks/>
          </p:cNvSpPr>
          <p:nvPr/>
        </p:nvSpPr>
        <p:spPr>
          <a:xfrm>
            <a:off x="889497" y="5861156"/>
            <a:ext cx="7901703" cy="661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42590" indent="-242590" algn="l" defTabSz="970361" rtl="0" eaLnBrk="1" latinLnBrk="0" hangingPunct="1">
              <a:lnSpc>
                <a:spcPct val="90000"/>
              </a:lnSpc>
              <a:spcBef>
                <a:spcPts val="1061"/>
              </a:spcBef>
              <a:buFont typeface="Arial" panose="020B0604020202020204" pitchFamily="34" charset="0"/>
              <a:buChar char="•"/>
              <a:defRPr sz="29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7771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25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2952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21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8132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83313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8494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53674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38855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4035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Goal: find ground state electron distribution</a:t>
            </a:r>
          </a:p>
        </p:txBody>
      </p:sp>
    </p:spTree>
    <p:extLst>
      <p:ext uri="{BB962C8B-B14F-4D97-AF65-F5344CB8AC3E}">
        <p14:creationId xmlns:p14="http://schemas.microsoft.com/office/powerpoint/2010/main" val="335111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8783D-66C4-72A9-AB1B-5050FF2C1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>
            <a:extLst>
              <a:ext uri="{FF2B5EF4-FFF2-40B4-BE49-F238E27FC236}">
                <a16:creationId xmlns:a16="http://schemas.microsoft.com/office/drawing/2014/main" id="{545201C7-9FCD-FD8C-1EBE-EF4EDC6E8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 &amp; Training</a:t>
            </a:r>
            <a:endParaRPr lang="en-GB" noProof="0" dirty="0"/>
          </a:p>
        </p:txBody>
      </p:sp>
      <p:sp>
        <p:nvSpPr>
          <p:cNvPr id="3" name="Textplatzhalter 21">
            <a:extLst>
              <a:ext uri="{FF2B5EF4-FFF2-40B4-BE49-F238E27FC236}">
                <a16:creationId xmlns:a16="http://schemas.microsoft.com/office/drawing/2014/main" id="{195E2FD2-35B0-BDA9-BCAF-F3527C384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0588" y="349998"/>
            <a:ext cx="10187500" cy="28672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Graph Neural Networks</a:t>
            </a:r>
          </a:p>
        </p:txBody>
      </p:sp>
      <p:sp>
        <p:nvSpPr>
          <p:cNvPr id="2" name="Inhaltsplatzhalter 20">
            <a:extLst>
              <a:ext uri="{FF2B5EF4-FFF2-40B4-BE49-F238E27FC236}">
                <a16:creationId xmlns:a16="http://schemas.microsoft.com/office/drawing/2014/main" id="{625848D0-D984-B9AD-6494-9BD99E521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496" y="1947333"/>
            <a:ext cx="6745744" cy="4552527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Implementation in </a:t>
            </a:r>
            <a:r>
              <a:rPr lang="en-GB" dirty="0" err="1"/>
              <a:t>PyTorch</a:t>
            </a:r>
            <a:r>
              <a:rPr lang="en-GB" dirty="0"/>
              <a:t> Geometric </a:t>
            </a:r>
          </a:p>
          <a:p>
            <a:endParaRPr lang="en-GB" dirty="0"/>
          </a:p>
          <a:p>
            <a:r>
              <a:rPr lang="en-GB" dirty="0" err="1"/>
              <a:t>AdamW</a:t>
            </a:r>
            <a:r>
              <a:rPr lang="en-GB" dirty="0"/>
              <a:t> as optimizer</a:t>
            </a:r>
          </a:p>
          <a:p>
            <a:endParaRPr lang="en-GB" dirty="0"/>
          </a:p>
          <a:p>
            <a:r>
              <a:rPr lang="en-GB" dirty="0"/>
              <a:t>Hyperparameter optimization</a:t>
            </a:r>
          </a:p>
          <a:p>
            <a:pPr lvl="1"/>
            <a:r>
              <a:rPr lang="en-GB" dirty="0"/>
              <a:t>Ray Tune</a:t>
            </a:r>
          </a:p>
          <a:p>
            <a:pPr lvl="1"/>
            <a:r>
              <a:rPr lang="en-GB" dirty="0"/>
              <a:t>Asynchronous Successive Halving (ASHA)</a:t>
            </a:r>
          </a:p>
          <a:p>
            <a:endParaRPr lang="en-GB" dirty="0"/>
          </a:p>
          <a:p>
            <a:r>
              <a:rPr lang="en-GB" dirty="0"/>
              <a:t>Benchmark: Iterations on test set </a:t>
            </a:r>
          </a:p>
          <a:p>
            <a:endParaRPr lang="en-GB" dirty="0"/>
          </a:p>
          <a:p>
            <a:r>
              <a:rPr lang="en-GB" dirty="0"/>
              <a:t>Simulation: </a:t>
            </a:r>
            <a:r>
              <a:rPr lang="en-GB" dirty="0" err="1"/>
              <a:t>PySCF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8337EE4-F30C-D8CF-BCB8-94F5C49A8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6542" y="1800862"/>
            <a:ext cx="3600000" cy="1206966"/>
          </a:xfrm>
          <a:prstGeom prst="rect">
            <a:avLst/>
          </a:prstGeom>
        </p:spPr>
      </p:pic>
      <p:pic>
        <p:nvPicPr>
          <p:cNvPr id="7" name="Picture 6" descr="A blue and black logo&#10;&#10;AI-generated content may be incorrect.">
            <a:extLst>
              <a:ext uri="{FF2B5EF4-FFF2-40B4-BE49-F238E27FC236}">
                <a16:creationId xmlns:a16="http://schemas.microsoft.com/office/drawing/2014/main" id="{6C1A6083-91DE-4AFE-B803-C39F423D6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6542" y="3221628"/>
            <a:ext cx="3600000" cy="1808372"/>
          </a:xfrm>
          <a:prstGeom prst="rect">
            <a:avLst/>
          </a:prstGeom>
        </p:spPr>
      </p:pic>
      <p:pic>
        <p:nvPicPr>
          <p:cNvPr id="9" name="Picture 8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999989D2-4387-5FB1-3970-8308BB800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6542" y="5243801"/>
            <a:ext cx="3600000" cy="1234286"/>
          </a:xfrm>
          <a:prstGeom prst="rect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CDB34C8E-7D25-54E6-A7E2-9DE7F7A68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/>
              <a:t>07/08/2025</a:t>
            </a:r>
            <a:endParaRPr lang="de-DE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1F5258F-B3E2-3083-EA31-C27035792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Presentation of Master's Thesis</a:t>
            </a:r>
            <a:endParaRPr lang="de-DE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EDA9C56-2790-40C7-FB23-1120CF7D7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890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90733-9D58-EED8-16DB-4756359C1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B228B1CF-43E0-DFC2-EC2C-83884EB4A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Dataset – QM9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44F6BF-9F49-3C45-0BEB-E66FCB891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 noProof="0"/>
              <a:t>07/08/2025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25224F-265A-75EF-D9B1-EA4ED39C3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Presentation of Master's Thesis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C2565225-5502-FA56-848E-AAA63EA1DF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noProof="0" dirty="0"/>
              <a:t>Application -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1E3042-FFFD-D6F1-899F-925C45B10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88" y="1530878"/>
            <a:ext cx="9566432" cy="35091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20">
                <a:extLst>
                  <a:ext uri="{FF2B5EF4-FFF2-40B4-BE49-F238E27FC236}">
                    <a16:creationId xmlns:a16="http://schemas.microsoft.com/office/drawing/2014/main" id="{1B8A24FB-82E1-D876-B481-863A1CD973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0588" y="5301118"/>
                <a:ext cx="9375932" cy="115920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42590" indent="-242590" algn="l" defTabSz="970361" rtl="0" eaLnBrk="1" latinLnBrk="0" hangingPunct="1">
                  <a:lnSpc>
                    <a:spcPct val="90000"/>
                  </a:lnSpc>
                  <a:spcBef>
                    <a:spcPts val="1061"/>
                  </a:spcBef>
                  <a:buFont typeface="Arial" panose="020B0604020202020204" pitchFamily="34" charset="0"/>
                  <a:buChar char="•"/>
                  <a:defRPr sz="297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27771" indent="-242590" algn="l" defTabSz="970361" rtl="0" eaLnBrk="1" latinLnBrk="0" hangingPunct="1">
                  <a:lnSpc>
                    <a:spcPct val="90000"/>
                  </a:lnSpc>
                  <a:spcBef>
                    <a:spcPts val="531"/>
                  </a:spcBef>
                  <a:buFont typeface="Arial" panose="020B0604020202020204" pitchFamily="34" charset="0"/>
                  <a:buChar char="•"/>
                  <a:defRPr sz="254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2952" indent="-242590" algn="l" defTabSz="970361" rtl="0" eaLnBrk="1" latinLnBrk="0" hangingPunct="1">
                  <a:lnSpc>
                    <a:spcPct val="90000"/>
                  </a:lnSpc>
                  <a:spcBef>
                    <a:spcPts val="531"/>
                  </a:spcBef>
                  <a:buFont typeface="Arial" panose="020B0604020202020204" pitchFamily="34" charset="0"/>
                  <a:buChar char="•"/>
                  <a:defRPr sz="212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98132" indent="-242590" algn="l" defTabSz="970361" rtl="0" eaLnBrk="1" latinLnBrk="0" hangingPunct="1">
                  <a:lnSpc>
                    <a:spcPct val="90000"/>
                  </a:lnSpc>
                  <a:spcBef>
                    <a:spcPts val="531"/>
                  </a:spcBef>
                  <a:buFont typeface="Arial" panose="020B0604020202020204" pitchFamily="34" charset="0"/>
                  <a:buChar char="•"/>
                  <a:defRPr sz="191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83313" indent="-242590" algn="l" defTabSz="970361" rtl="0" eaLnBrk="1" latinLnBrk="0" hangingPunct="1">
                  <a:lnSpc>
                    <a:spcPct val="90000"/>
                  </a:lnSpc>
                  <a:spcBef>
                    <a:spcPts val="531"/>
                  </a:spcBef>
                  <a:buFont typeface="Arial" panose="020B0604020202020204" pitchFamily="34" charset="0"/>
                  <a:buChar char="•"/>
                  <a:defRPr sz="191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68494" indent="-242590" algn="l" defTabSz="970361" rtl="0" eaLnBrk="1" latinLnBrk="0" hangingPunct="1">
                  <a:lnSpc>
                    <a:spcPct val="90000"/>
                  </a:lnSpc>
                  <a:spcBef>
                    <a:spcPts val="531"/>
                  </a:spcBef>
                  <a:buFont typeface="Arial" panose="020B0604020202020204" pitchFamily="34" charset="0"/>
                  <a:buChar char="•"/>
                  <a:defRPr sz="191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53674" indent="-242590" algn="l" defTabSz="970361" rtl="0" eaLnBrk="1" latinLnBrk="0" hangingPunct="1">
                  <a:lnSpc>
                    <a:spcPct val="90000"/>
                  </a:lnSpc>
                  <a:spcBef>
                    <a:spcPts val="531"/>
                  </a:spcBef>
                  <a:buFont typeface="Arial" panose="020B0604020202020204" pitchFamily="34" charset="0"/>
                  <a:buChar char="•"/>
                  <a:defRPr sz="191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38855" indent="-242590" algn="l" defTabSz="970361" rtl="0" eaLnBrk="1" latinLnBrk="0" hangingPunct="1">
                  <a:lnSpc>
                    <a:spcPct val="90000"/>
                  </a:lnSpc>
                  <a:spcBef>
                    <a:spcPts val="531"/>
                  </a:spcBef>
                  <a:buFont typeface="Arial" panose="020B0604020202020204" pitchFamily="34" charset="0"/>
                  <a:buChar char="•"/>
                  <a:defRPr sz="191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24035" indent="-242590" algn="l" defTabSz="970361" rtl="0" eaLnBrk="1" latinLnBrk="0" hangingPunct="1">
                  <a:lnSpc>
                    <a:spcPct val="90000"/>
                  </a:lnSpc>
                  <a:spcBef>
                    <a:spcPts val="531"/>
                  </a:spcBef>
                  <a:buFont typeface="Arial" panose="020B0604020202020204" pitchFamily="34" charset="0"/>
                  <a:buChar char="•"/>
                  <a:defRPr sz="191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QM9 dataset 134k (up to 9 C, O, N, F atoms)</a:t>
                </a:r>
              </a:p>
              <a:p>
                <a:r>
                  <a:rPr lang="en-GB" b="0" dirty="0"/>
                  <a:t>6095 isomers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9" name="Inhaltsplatzhalter 20">
                <a:extLst>
                  <a:ext uri="{FF2B5EF4-FFF2-40B4-BE49-F238E27FC236}">
                    <a16:creationId xmlns:a16="http://schemas.microsoft.com/office/drawing/2014/main" id="{1B8A24FB-82E1-D876-B481-863A1CD97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88" y="5301118"/>
                <a:ext cx="9375932" cy="1159200"/>
              </a:xfrm>
              <a:prstGeom prst="rect">
                <a:avLst/>
              </a:prstGeom>
              <a:blipFill>
                <a:blip r:embed="rId3"/>
                <a:stretch>
                  <a:fillRect l="-1300" t="-10000" b="-6316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9475364C-D9ED-810B-2C30-3D0F0A7A49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9301056"/>
              </p:ext>
            </p:extLst>
          </p:nvPr>
        </p:nvGraphicFramePr>
        <p:xfrm>
          <a:off x="9658552" y="3893743"/>
          <a:ext cx="3459645" cy="2419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Arrow: Down 11">
            <a:extLst>
              <a:ext uri="{FF2B5EF4-FFF2-40B4-BE49-F238E27FC236}">
                <a16:creationId xmlns:a16="http://schemas.microsoft.com/office/drawing/2014/main" id="{A76208FB-6049-AF1F-967C-E532E6F3021E}"/>
              </a:ext>
            </a:extLst>
          </p:cNvPr>
          <p:cNvSpPr/>
          <p:nvPr/>
        </p:nvSpPr>
        <p:spPr>
          <a:xfrm>
            <a:off x="6972300" y="2964180"/>
            <a:ext cx="175260" cy="350520"/>
          </a:xfrm>
          <a:prstGeom prst="downArrow">
            <a:avLst/>
          </a:prstGeom>
          <a:ln>
            <a:solidFill>
              <a:srgbClr val="A5A5A5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6DCD966-2542-D8A1-2161-2106096E6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163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49202-2A51-CF16-74FB-90998B043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el 19">
                <a:extLst>
                  <a:ext uri="{FF2B5EF4-FFF2-40B4-BE49-F238E27FC236}">
                    <a16:creationId xmlns:a16="http://schemas.microsoft.com/office/drawing/2014/main" id="{766A499F-89A3-745E-2078-0220265F12E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QM9 -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noProof="0" dirty="0"/>
                  <a:t> Isomers</a:t>
                </a:r>
              </a:p>
            </p:txBody>
          </p:sp>
        </mc:Choice>
        <mc:Fallback xmlns="">
          <p:sp>
            <p:nvSpPr>
              <p:cNvPr id="20" name="Titel 19">
                <a:extLst>
                  <a:ext uri="{FF2B5EF4-FFF2-40B4-BE49-F238E27FC236}">
                    <a16:creationId xmlns:a16="http://schemas.microsoft.com/office/drawing/2014/main" id="{766A499F-89A3-745E-2078-0220265F12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04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7971610E-C441-BC74-1DD3-D4254AAB1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495" y="1947333"/>
            <a:ext cx="4743631" cy="4641427"/>
          </a:xfrm>
        </p:spPr>
        <p:txBody>
          <a:bodyPr>
            <a:normAutofit/>
          </a:bodyPr>
          <a:lstStyle/>
          <a:p>
            <a:r>
              <a:rPr lang="en-GB" dirty="0"/>
              <a:t>Trained on 400 samples</a:t>
            </a:r>
          </a:p>
          <a:p>
            <a:endParaRPr lang="en-GB" dirty="0"/>
          </a:p>
          <a:p>
            <a:r>
              <a:rPr lang="en-GB" dirty="0"/>
              <a:t>50 validation, 50 test</a:t>
            </a:r>
          </a:p>
          <a:p>
            <a:endParaRPr lang="en-GB" dirty="0"/>
          </a:p>
          <a:p>
            <a:r>
              <a:rPr lang="en-GB" dirty="0"/>
              <a:t>Data augmentation has no influence on validation loss (only train)</a:t>
            </a:r>
          </a:p>
          <a:p>
            <a:endParaRPr lang="en-GB" dirty="0"/>
          </a:p>
          <a:p>
            <a:r>
              <a:rPr lang="en-GB" dirty="0"/>
              <a:t>Low edge threshold bad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93182F-5FDD-D6CF-6DBE-19E2014D3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 noProof="0"/>
              <a:t>07/08/2025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4A1D63-F0C7-8F34-5379-83302C138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Presentation of Master's Thesis</a:t>
            </a:r>
          </a:p>
        </p:txBody>
      </p:sp>
      <p:sp>
        <p:nvSpPr>
          <p:cNvPr id="3" name="Textplatzhalter 21">
            <a:extLst>
              <a:ext uri="{FF2B5EF4-FFF2-40B4-BE49-F238E27FC236}">
                <a16:creationId xmlns:a16="http://schemas.microsoft.com/office/drawing/2014/main" id="{6C3DCD98-168B-7BD8-14C3-D0DD6CD2BA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0588" y="349998"/>
            <a:ext cx="10187500" cy="28672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Application – QM9 Isomers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234281-E4BA-ED00-C15D-C499B28EC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599" y="3657600"/>
            <a:ext cx="7252203" cy="29382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84244B-6537-2CD2-BE52-88B097A2D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479" y="1421670"/>
            <a:ext cx="6170972" cy="241735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112EB-2AB7-0FDF-07C3-410F64247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585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07082-1622-4CCE-5E02-D2D570400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el 19">
                <a:extLst>
                  <a:ext uri="{FF2B5EF4-FFF2-40B4-BE49-F238E27FC236}">
                    <a16:creationId xmlns:a16="http://schemas.microsoft.com/office/drawing/2014/main" id="{A176208C-59DD-BF0D-53A0-3BCFAFD6237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QM9 -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noProof="0" dirty="0"/>
                  <a:t> Isomers</a:t>
                </a:r>
              </a:p>
            </p:txBody>
          </p:sp>
        </mc:Choice>
        <mc:Fallback xmlns="">
          <p:sp>
            <p:nvSpPr>
              <p:cNvPr id="20" name="Titel 19">
                <a:extLst>
                  <a:ext uri="{FF2B5EF4-FFF2-40B4-BE49-F238E27FC236}">
                    <a16:creationId xmlns:a16="http://schemas.microsoft.com/office/drawing/2014/main" id="{A176208C-59DD-BF0D-53A0-3BCFAFD623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04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E889D429-E258-9327-7A79-40D2BB6B9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495" y="1726354"/>
            <a:ext cx="11081525" cy="1598080"/>
          </a:xfrm>
        </p:spPr>
        <p:txBody>
          <a:bodyPr>
            <a:normAutofit/>
          </a:bodyPr>
          <a:lstStyle/>
          <a:p>
            <a:r>
              <a:rPr lang="en-GB" dirty="0"/>
              <a:t>Beats all schemes except MINAO</a:t>
            </a:r>
          </a:p>
          <a:p>
            <a:endParaRPr lang="en-GB" dirty="0"/>
          </a:p>
          <a:p>
            <a:r>
              <a:rPr lang="en-GB" dirty="0"/>
              <a:t>RMSE drastically better, Energy and DIIS significantly worse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2D093C-53A8-E9BB-585C-D90A0A54E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 noProof="0"/>
              <a:t>07/08/2025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50CBF09-EC26-5881-479E-4747140BE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Presentation of Master's Thesis</a:t>
            </a:r>
          </a:p>
        </p:txBody>
      </p:sp>
      <p:sp>
        <p:nvSpPr>
          <p:cNvPr id="3" name="Textplatzhalter 21">
            <a:extLst>
              <a:ext uri="{FF2B5EF4-FFF2-40B4-BE49-F238E27FC236}">
                <a16:creationId xmlns:a16="http://schemas.microsoft.com/office/drawing/2014/main" id="{759C7AD6-8B5C-FB30-65A6-E0008DC3DA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0588" y="349998"/>
            <a:ext cx="10187500" cy="28672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Application – QM9 Isomers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6C2312E-A381-E01D-0B36-07D566FEF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23</a:t>
            </a:fld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10E7B3-7248-CFF8-0CAA-86B1393C6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380" y="1138856"/>
            <a:ext cx="3836919" cy="10628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6EAFD2-7252-24E3-B3DF-BA93299B246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861"/>
          <a:stretch>
            <a:fillRect/>
          </a:stretch>
        </p:blipFill>
        <p:spPr>
          <a:xfrm>
            <a:off x="738275" y="3384000"/>
            <a:ext cx="11383964" cy="314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2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38031-D927-AB8D-9C1C-6E09FADE2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el 19">
                <a:extLst>
                  <a:ext uri="{FF2B5EF4-FFF2-40B4-BE49-F238E27FC236}">
                    <a16:creationId xmlns:a16="http://schemas.microsoft.com/office/drawing/2014/main" id="{986A34B4-25A3-3A71-F515-8D1D40E45C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QM9 -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noProof="0" dirty="0"/>
                  <a:t> Isomers MD</a:t>
                </a:r>
              </a:p>
            </p:txBody>
          </p:sp>
        </mc:Choice>
        <mc:Fallback xmlns="">
          <p:sp>
            <p:nvSpPr>
              <p:cNvPr id="20" name="Titel 19">
                <a:extLst>
                  <a:ext uri="{FF2B5EF4-FFF2-40B4-BE49-F238E27FC236}">
                    <a16:creationId xmlns:a16="http://schemas.microsoft.com/office/drawing/2014/main" id="{986A34B4-25A3-3A71-F515-8D1D40E45C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04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7A4115-89D4-CB2A-262F-DAF5C4D24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 noProof="0"/>
              <a:t>07/08/2025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C949FB-8AE2-A432-27BB-5B8291F1E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Presentation of Master's Thesis</a:t>
            </a:r>
          </a:p>
        </p:txBody>
      </p:sp>
      <p:sp>
        <p:nvSpPr>
          <p:cNvPr id="3" name="Textplatzhalter 21">
            <a:extLst>
              <a:ext uri="{FF2B5EF4-FFF2-40B4-BE49-F238E27FC236}">
                <a16:creationId xmlns:a16="http://schemas.microsoft.com/office/drawing/2014/main" id="{00F0F7EE-6CA6-5FE3-CC33-E1A62FC7DD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0588" y="349998"/>
            <a:ext cx="10187500" cy="28672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Application – QM9 Isomers MD</a:t>
            </a:r>
          </a:p>
        </p:txBody>
      </p:sp>
      <p:sp>
        <p:nvSpPr>
          <p:cNvPr id="9" name="Inhaltsplatzhalter 20">
            <a:extLst>
              <a:ext uri="{FF2B5EF4-FFF2-40B4-BE49-F238E27FC236}">
                <a16:creationId xmlns:a16="http://schemas.microsoft.com/office/drawing/2014/main" id="{084B2EFA-CF52-62C8-5384-0273DEE3BFC0}"/>
              </a:ext>
            </a:extLst>
          </p:cNvPr>
          <p:cNvSpPr txBox="1">
            <a:spLocks/>
          </p:cNvSpPr>
          <p:nvPr/>
        </p:nvSpPr>
        <p:spPr>
          <a:xfrm>
            <a:off x="889496" y="1803401"/>
            <a:ext cx="11081525" cy="1598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2590" indent="-242590" algn="l" defTabSz="970361" rtl="0" eaLnBrk="1" latinLnBrk="0" hangingPunct="1">
              <a:lnSpc>
                <a:spcPct val="90000"/>
              </a:lnSpc>
              <a:spcBef>
                <a:spcPts val="1061"/>
              </a:spcBef>
              <a:buFont typeface="Arial" panose="020B0604020202020204" pitchFamily="34" charset="0"/>
              <a:buChar char="•"/>
              <a:defRPr sz="29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7771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25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2952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21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8132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83313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8494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53674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38855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4035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500 samples from MD simulations</a:t>
            </a:r>
          </a:p>
          <a:p>
            <a:endParaRPr lang="en-GB" dirty="0"/>
          </a:p>
          <a:p>
            <a:r>
              <a:rPr lang="en-GB" dirty="0"/>
              <a:t>Comparable to MINAO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631711-C3F5-4C6B-A9B1-9DE5AE35A95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5502"/>
          <a:stretch>
            <a:fillRect/>
          </a:stretch>
        </p:blipFill>
        <p:spPr>
          <a:xfrm>
            <a:off x="7384985" y="2666077"/>
            <a:ext cx="3350215" cy="2947347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6EA53F3-FD8A-D8F6-C487-7269C3F98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2611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CA6D1-3280-76F9-4CFB-BEF52DF85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>
            <a:extLst>
              <a:ext uri="{FF2B5EF4-FFF2-40B4-BE49-F238E27FC236}">
                <a16:creationId xmlns:a16="http://schemas.microsoft.com/office/drawing/2014/main" id="{63D4A44D-A94F-B75B-B9F0-42C4496F8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QM9 – Stratified sample</a:t>
            </a:r>
            <a:endParaRPr lang="en-GB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17C636-04D9-DED8-BDD8-5FE269030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 noProof="0"/>
              <a:t>07/08/2025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8A1C29-CF52-E015-912F-B2B9299F6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Presentation of Master's Thesis</a:t>
            </a:r>
          </a:p>
        </p:txBody>
      </p:sp>
      <p:sp>
        <p:nvSpPr>
          <p:cNvPr id="3" name="Textplatzhalter 21">
            <a:extLst>
              <a:ext uri="{FF2B5EF4-FFF2-40B4-BE49-F238E27FC236}">
                <a16:creationId xmlns:a16="http://schemas.microsoft.com/office/drawing/2014/main" id="{C2528047-D88D-2663-D11A-26D56B2CB8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0588" y="349998"/>
            <a:ext cx="10187500" cy="28672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Application – QM9 sample</a:t>
            </a:r>
          </a:p>
        </p:txBody>
      </p:sp>
      <p:sp>
        <p:nvSpPr>
          <p:cNvPr id="8" name="Inhaltsplatzhalter 20">
            <a:extLst>
              <a:ext uri="{FF2B5EF4-FFF2-40B4-BE49-F238E27FC236}">
                <a16:creationId xmlns:a16="http://schemas.microsoft.com/office/drawing/2014/main" id="{D0CEB2CF-624E-45A7-0DCB-8286EFF1DEC0}"/>
              </a:ext>
            </a:extLst>
          </p:cNvPr>
          <p:cNvSpPr txBox="1">
            <a:spLocks/>
          </p:cNvSpPr>
          <p:nvPr/>
        </p:nvSpPr>
        <p:spPr>
          <a:xfrm>
            <a:off x="889496" y="1803401"/>
            <a:ext cx="5767191" cy="1598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2590" indent="-242590" algn="l" defTabSz="970361" rtl="0" eaLnBrk="1" latinLnBrk="0" hangingPunct="1">
              <a:lnSpc>
                <a:spcPct val="90000"/>
              </a:lnSpc>
              <a:spcBef>
                <a:spcPts val="1061"/>
              </a:spcBef>
              <a:buFont typeface="Arial" panose="020B0604020202020204" pitchFamily="34" charset="0"/>
              <a:buChar char="•"/>
              <a:defRPr sz="29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7771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25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2952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21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8132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83313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8494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53674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38855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4035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Limited train size on varied data</a:t>
            </a:r>
          </a:p>
          <a:p>
            <a:endParaRPr lang="en-GB" dirty="0"/>
          </a:p>
          <a:p>
            <a:r>
              <a:rPr lang="en-GB" dirty="0"/>
              <a:t>Higher variation in iterations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8607FD-B500-EC07-886C-06F615447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687" y="1457108"/>
            <a:ext cx="6281438" cy="2443492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9A07BC4-B06B-52A9-EBE2-DABD67C4A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25</a:t>
            </a:fld>
            <a:endParaRPr lang="de-D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614107-5209-C66C-DFB0-82EA053C94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7316"/>
          <a:stretch>
            <a:fillRect/>
          </a:stretch>
        </p:blipFill>
        <p:spPr>
          <a:xfrm>
            <a:off x="1996263" y="3900600"/>
            <a:ext cx="3608621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4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09A19-4B1F-79CB-F7B9-B4453B87D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>
            <a:extLst>
              <a:ext uri="{FF2B5EF4-FFF2-40B4-BE49-F238E27FC236}">
                <a16:creationId xmlns:a16="http://schemas.microsoft.com/office/drawing/2014/main" id="{29283AAC-D8DE-741F-DF0F-49E7F6793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Inference and Training metrics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824484CB-5FDB-6122-4AE7-42C550945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496" y="1947333"/>
            <a:ext cx="5945644" cy="4641427"/>
          </a:xfrm>
        </p:spPr>
        <p:txBody>
          <a:bodyPr>
            <a:normAutofit/>
          </a:bodyPr>
          <a:lstStyle/>
          <a:p>
            <a:r>
              <a:rPr lang="en-GB" dirty="0"/>
              <a:t>Inference time 3 orders of magnitude lower than DFT simulation</a:t>
            </a:r>
          </a:p>
          <a:p>
            <a:endParaRPr lang="en-GB" dirty="0"/>
          </a:p>
          <a:p>
            <a:r>
              <a:rPr lang="en-GB" dirty="0"/>
              <a:t>Trainable on small datasets                ~ 400 molecules</a:t>
            </a:r>
          </a:p>
          <a:p>
            <a:endParaRPr lang="en-GB" dirty="0"/>
          </a:p>
          <a:p>
            <a:r>
              <a:rPr lang="en-GB" dirty="0"/>
              <a:t>Strong performance with few train epochs</a:t>
            </a:r>
          </a:p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290C8C5-D38E-A7E8-F3E1-050473EA5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 noProof="0"/>
              <a:t>07/08/2025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5E36EF-CCCC-C24A-E709-9ED9F19C6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Presentation of Master's Thesis</a:t>
            </a:r>
          </a:p>
        </p:txBody>
      </p:sp>
      <p:sp>
        <p:nvSpPr>
          <p:cNvPr id="3" name="Textplatzhalter 21">
            <a:extLst>
              <a:ext uri="{FF2B5EF4-FFF2-40B4-BE49-F238E27FC236}">
                <a16:creationId xmlns:a16="http://schemas.microsoft.com/office/drawing/2014/main" id="{E903F199-0C92-9C04-496D-1F6ECBD20E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0588" y="349998"/>
            <a:ext cx="10187500" cy="28672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Application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03740F-8772-A6AE-1ACC-A4C77FEC7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617" y="2357122"/>
            <a:ext cx="5113012" cy="382184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A82F9A-DD42-E21A-7160-493BF661F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472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B2CB9-97EE-E85A-7226-CF881E057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>
            <a:extLst>
              <a:ext uri="{FF2B5EF4-FFF2-40B4-BE49-F238E27FC236}">
                <a16:creationId xmlns:a16="http://schemas.microsoft.com/office/drawing/2014/main" id="{EDC0FD06-5A7E-A015-FB49-C32404DA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 &amp; Outlook</a:t>
            </a:r>
            <a:endParaRPr lang="en-GB" noProof="0" dirty="0"/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0ED4414C-C363-A814-A5FE-D69A4E7AE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496" y="1895102"/>
            <a:ext cx="4909324" cy="4641427"/>
          </a:xfrm>
        </p:spPr>
        <p:txBody>
          <a:bodyPr>
            <a:normAutofit/>
          </a:bodyPr>
          <a:lstStyle/>
          <a:p>
            <a:r>
              <a:rPr lang="en-GB" dirty="0"/>
              <a:t>Direct density pred. better than via Fock matrix</a:t>
            </a:r>
          </a:p>
          <a:p>
            <a:endParaRPr lang="en-GB" dirty="0"/>
          </a:p>
          <a:p>
            <a:r>
              <a:rPr lang="en-GB" dirty="0"/>
              <a:t>Message passing GNN to guess initial density</a:t>
            </a:r>
          </a:p>
          <a:p>
            <a:endParaRPr lang="en-GB" dirty="0"/>
          </a:p>
          <a:p>
            <a:r>
              <a:rPr lang="en-GB" dirty="0"/>
              <a:t>On par with best classical guesses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DB584E-78F2-386B-3F6B-E6AEACF53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 noProof="0"/>
              <a:t>07/08/2025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166A07-1732-23D7-25C8-D41C4B7E5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Presentation of Master's Thesis</a:t>
            </a:r>
          </a:p>
        </p:txBody>
      </p:sp>
      <p:sp>
        <p:nvSpPr>
          <p:cNvPr id="3" name="Textplatzhalter 21">
            <a:extLst>
              <a:ext uri="{FF2B5EF4-FFF2-40B4-BE49-F238E27FC236}">
                <a16:creationId xmlns:a16="http://schemas.microsoft.com/office/drawing/2014/main" id="{C3F9AA7D-F471-6849-646C-5F36051DD1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0588" y="349998"/>
            <a:ext cx="10187500" cy="28672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Conclusion &amp; Outlook</a:t>
            </a:r>
          </a:p>
        </p:txBody>
      </p:sp>
      <p:sp>
        <p:nvSpPr>
          <p:cNvPr id="6" name="Inhaltsplatzhalter 20">
            <a:extLst>
              <a:ext uri="{FF2B5EF4-FFF2-40B4-BE49-F238E27FC236}">
                <a16:creationId xmlns:a16="http://schemas.microsoft.com/office/drawing/2014/main" id="{52892E18-3A3A-3F53-1268-3A320D595C61}"/>
              </a:ext>
            </a:extLst>
          </p:cNvPr>
          <p:cNvSpPr txBox="1">
            <a:spLocks/>
          </p:cNvSpPr>
          <p:nvPr/>
        </p:nvSpPr>
        <p:spPr>
          <a:xfrm>
            <a:off x="6360656" y="1895102"/>
            <a:ext cx="6258064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2590" indent="-242590" algn="l" defTabSz="970361" rtl="0" eaLnBrk="1" latinLnBrk="0" hangingPunct="1">
              <a:lnSpc>
                <a:spcPct val="90000"/>
              </a:lnSpc>
              <a:spcBef>
                <a:spcPts val="1061"/>
              </a:spcBef>
              <a:buFont typeface="Arial" panose="020B0604020202020204" pitchFamily="34" charset="0"/>
              <a:buChar char="•"/>
              <a:defRPr sz="29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7771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25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2952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21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8132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83313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8494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53674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38855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4035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Equivariant version of GNN</a:t>
            </a:r>
          </a:p>
          <a:p>
            <a:endParaRPr lang="en-GB" dirty="0"/>
          </a:p>
          <a:p>
            <a:r>
              <a:rPr lang="en-GB" dirty="0"/>
              <a:t>Extend to other systems</a:t>
            </a:r>
          </a:p>
          <a:p>
            <a:pPr lvl="1"/>
            <a:r>
              <a:rPr lang="en-GB" dirty="0"/>
              <a:t>Transition-metal complexes</a:t>
            </a:r>
          </a:p>
          <a:p>
            <a:pPr lvl="1"/>
            <a:r>
              <a:rPr lang="en-GB" dirty="0"/>
              <a:t>Heavy-elements (relativistic effects)</a:t>
            </a:r>
          </a:p>
          <a:p>
            <a:endParaRPr lang="en-GB" dirty="0"/>
          </a:p>
          <a:p>
            <a:r>
              <a:rPr lang="en-GB" dirty="0"/>
              <a:t>Hybrid loss (MSE + energy) via twin networks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8009BF-1B20-D398-457B-A53A407D9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232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  <p:bldP spid="6" grpId="0" uiExpand="1" build="allAtOnce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 noProof="0"/>
              <a:t>07/08/2025</a:t>
            </a:r>
            <a:endParaRPr lang="en-GB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Presentation of Master's Thesis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noProof="0" dirty="0"/>
              <a:t>Image Sources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64986E-5539-6DCA-8E38-16A1D7BB57E2}"/>
              </a:ext>
            </a:extLst>
          </p:cNvPr>
          <p:cNvSpPr txBox="1"/>
          <p:nvPr/>
        </p:nvSpPr>
        <p:spPr>
          <a:xfrm>
            <a:off x="889496" y="1722120"/>
            <a:ext cx="116454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Von Bensteele1995 - Eigenes Werk, CC BY-SA 3.0, </a:t>
            </a:r>
            <a:r>
              <a:rPr lang="de-DE" dirty="0">
                <a:hlinkClick r:id="rId2"/>
              </a:rPr>
              <a:t>https://commons.wikimedia.org/w/index.php?curid=21332267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Von </a:t>
            </a:r>
            <a:r>
              <a:rPr lang="de-DE" dirty="0" err="1"/>
              <a:t>JabberWok</a:t>
            </a:r>
            <a:r>
              <a:rPr lang="de-DE" dirty="0"/>
              <a:t>, CC BY-SA 3.0, </a:t>
            </a:r>
            <a:r>
              <a:rPr lang="de-DE" dirty="0">
                <a:hlinkClick r:id="rId3"/>
              </a:rPr>
              <a:t>https://commons.wikimedia.org/w/index.php?curid=2639910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Gemeinfrei, </a:t>
            </a:r>
            <a:r>
              <a:rPr lang="de-DE" dirty="0">
                <a:hlinkClick r:id="rId4"/>
              </a:rPr>
              <a:t>https://commons.wikimedia.org/w/index.php?curid=1474667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>
                <a:hlinkClick r:id="rId5"/>
              </a:rPr>
              <a:t>https://water.lsbu.ac.uk/water/h2o_orbitals.html</a:t>
            </a:r>
            <a:endParaRPr lang="de-A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>
                <a:hlinkClick r:id="rId6"/>
              </a:rPr>
              <a:t>https://wires.onlinelibrary.wiley.com/doi/full/10.1002/wcms.1490</a:t>
            </a:r>
            <a:endParaRPr lang="de-A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>
                <a:hlinkClick r:id="rId7"/>
              </a:rPr>
              <a:t>https://github.com/pyg-team/pytorch_geometric</a:t>
            </a:r>
            <a:endParaRPr lang="de-A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>
                <a:hlinkClick r:id="rId8"/>
              </a:rPr>
              <a:t>https://pyscf.org/</a:t>
            </a:r>
            <a:endParaRPr lang="de-A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A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A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A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T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A1930D5-2BF2-CE48-9F0C-32BB7401C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2" name="Titel 19">
            <a:extLst>
              <a:ext uri="{FF2B5EF4-FFF2-40B4-BE49-F238E27FC236}">
                <a16:creationId xmlns:a16="http://schemas.microsoft.com/office/drawing/2014/main" id="{59440CBC-538F-BF3F-EC9B-DE5576667F4D}"/>
              </a:ext>
            </a:extLst>
          </p:cNvPr>
          <p:cNvSpPr txBox="1">
            <a:spLocks/>
          </p:cNvSpPr>
          <p:nvPr/>
        </p:nvSpPr>
        <p:spPr>
          <a:xfrm>
            <a:off x="889496" y="884767"/>
            <a:ext cx="11159133" cy="753533"/>
          </a:xfrm>
          <a:prstGeom prst="rect">
            <a:avLst/>
          </a:prstGeom>
        </p:spPr>
        <p:txBody>
          <a:bodyPr/>
          <a:lstStyle>
            <a:lvl1pPr algn="l" defTabSz="97036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6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Image sources</a:t>
            </a:r>
          </a:p>
        </p:txBody>
      </p:sp>
    </p:spTree>
    <p:extLst>
      <p:ext uri="{BB962C8B-B14F-4D97-AF65-F5344CB8AC3E}">
        <p14:creationId xmlns:p14="http://schemas.microsoft.com/office/powerpoint/2010/main" val="1782386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CCD79-1897-0A44-C58A-1271F9913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8135E44-F364-2F4E-48D4-74D5553235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Machine Learning-Driven Initial Guess Prediction for SCF Procedures</a:t>
            </a:r>
          </a:p>
          <a:p>
            <a:pPr marL="0" indent="0">
              <a:buNone/>
            </a:pPr>
            <a:endParaRPr lang="en-GB" noProof="0" dirty="0"/>
          </a:p>
        </p:txBody>
      </p:sp>
      <p:pic>
        <p:nvPicPr>
          <p:cNvPr id="5" name="Grafik 2">
            <a:extLst>
              <a:ext uri="{FF2B5EF4-FFF2-40B4-BE49-F238E27FC236}">
                <a16:creationId xmlns:a16="http://schemas.microsoft.com/office/drawing/2014/main" id="{2424E8E0-AEB6-E2D8-8815-F85C81EAB07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423349" y="1003225"/>
            <a:ext cx="1138661" cy="631716"/>
          </a:xfrm>
          <a:prstGeom prst="rect">
            <a:avLst/>
          </a:prstGeom>
          <a:ln>
            <a:noFill/>
          </a:ln>
        </p:spPr>
      </p:pic>
      <p:pic>
        <p:nvPicPr>
          <p:cNvPr id="6" name="Grafik 5" descr="Ein Bild, das Schrift, Grafiken, Screenshot, Text enthält.&#10;&#10;Automatisch generierte Beschreibung">
            <a:extLst>
              <a:ext uri="{FF2B5EF4-FFF2-40B4-BE49-F238E27FC236}">
                <a16:creationId xmlns:a16="http://schemas.microsoft.com/office/drawing/2014/main" id="{F5FC7AD6-3BA0-94D7-80F2-7C70401CE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680" y="5205103"/>
            <a:ext cx="4250037" cy="531430"/>
          </a:xfrm>
          <a:prstGeom prst="rect">
            <a:avLst/>
          </a:prstGeom>
        </p:spPr>
      </p:pic>
      <p:pic>
        <p:nvPicPr>
          <p:cNvPr id="7" name="Grafik 7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6462641D-1C57-894A-5CDE-C8BE40289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155" y="2589102"/>
            <a:ext cx="1813891" cy="11336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B82ACB-E50E-85C6-2B47-73312D54718D}"/>
              </a:ext>
            </a:extLst>
          </p:cNvPr>
          <p:cNvSpPr txBox="1"/>
          <p:nvPr/>
        </p:nvSpPr>
        <p:spPr>
          <a:xfrm>
            <a:off x="5100368" y="5776914"/>
            <a:ext cx="1346587" cy="484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sz="2547" dirty="0">
                <a:solidFill>
                  <a:srgbClr val="002060"/>
                </a:solidFill>
              </a:rPr>
              <a:t>P-36903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FBD34E-3E56-2961-575A-F124E24802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7108" y="1702938"/>
            <a:ext cx="3397369" cy="11230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2ED050-F683-97DC-60B1-1096FE0B38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0950" y="4983518"/>
            <a:ext cx="1540414" cy="15404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20FA76-FAC6-F426-010C-F39245F8B428}"/>
              </a:ext>
            </a:extLst>
          </p:cNvPr>
          <p:cNvSpPr txBox="1"/>
          <p:nvPr/>
        </p:nvSpPr>
        <p:spPr>
          <a:xfrm>
            <a:off x="4494326" y="3265666"/>
            <a:ext cx="3165225" cy="7455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sz="4245" dirty="0"/>
              <a:t>THANK YOU!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474153-52E8-BCCF-9D8A-3B0F9CDCA2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0619" y="3227386"/>
            <a:ext cx="2767294" cy="78386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384D90A-9A71-F9C7-07DF-7D787CFD57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51644" y="6086072"/>
            <a:ext cx="2728036" cy="464195"/>
          </a:xfrm>
          <a:prstGeom prst="rect">
            <a:avLst/>
          </a:prstGeom>
        </p:spPr>
      </p:pic>
      <p:pic>
        <p:nvPicPr>
          <p:cNvPr id="19" name="Picture 18" descr="A group of logos with text&#10;&#10;AI-generated content may be incorrect.">
            <a:extLst>
              <a:ext uri="{FF2B5EF4-FFF2-40B4-BE49-F238E27FC236}">
                <a16:creationId xmlns:a16="http://schemas.microsoft.com/office/drawing/2014/main" id="{BDEA1CF4-BF03-B481-6940-C32503F744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52643" b="52518"/>
          <a:stretch>
            <a:fillRect/>
          </a:stretch>
        </p:blipFill>
        <p:spPr>
          <a:xfrm>
            <a:off x="545877" y="4147074"/>
            <a:ext cx="2108570" cy="211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22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AE0C6-DE2B-9086-F21A-1B309A561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E569B01-AB2A-68CB-45BF-8936737B6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1551841"/>
            <a:ext cx="5113012" cy="3821848"/>
          </a:xfrm>
          <a:prstGeom prst="rect">
            <a:avLst/>
          </a:prstGeom>
        </p:spPr>
      </p:pic>
      <p:sp>
        <p:nvSpPr>
          <p:cNvPr id="20" name="Titel 19">
            <a:extLst>
              <a:ext uri="{FF2B5EF4-FFF2-40B4-BE49-F238E27FC236}">
                <a16:creationId xmlns:a16="http://schemas.microsoft.com/office/drawing/2014/main" id="{55628C7E-0BAF-2D12-D22D-B6846AF51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Time is (still) gold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Inhaltsplatzhalter 20">
                <a:extLst>
                  <a:ext uri="{FF2B5EF4-FFF2-40B4-BE49-F238E27FC236}">
                    <a16:creationId xmlns:a16="http://schemas.microsoft.com/office/drawing/2014/main" id="{414CE4F7-1A97-0B72-89AC-4011546CE0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89496" y="1656925"/>
                <a:ext cx="7241044" cy="40166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noProof="0" dirty="0">
                    <a:sym typeface="Wingdings" panose="05000000000000000000" pitchFamily="2" charset="2"/>
                  </a:rPr>
                  <a:t>Larger molecules</a:t>
                </a:r>
              </a:p>
              <a:p>
                <a:endParaRPr lang="en-GB" noProof="0" dirty="0">
                  <a:sym typeface="Wingdings" panose="05000000000000000000" pitchFamily="2" charset="2"/>
                </a:endParaRPr>
              </a:p>
              <a:p>
                <a:r>
                  <a:rPr lang="en-GB" dirty="0">
                    <a:sym typeface="Wingdings" panose="05000000000000000000" pitchFamily="2" charset="2"/>
                  </a:rPr>
                  <a:t>Time scaling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𝐾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GB" dirty="0">
                    <a:sym typeface="Wingdings" panose="05000000000000000000" pitchFamily="2" charset="2"/>
                  </a:rPr>
                  <a:t>)</a:t>
                </a:r>
              </a:p>
              <a:p>
                <a:endParaRPr lang="en-GB" dirty="0"/>
              </a:p>
              <a:p>
                <a:r>
                  <a:rPr lang="en-GB" noProof="0" dirty="0"/>
                  <a:t>Computational time </a:t>
                </a:r>
                <a:r>
                  <a:rPr lang="en-GB" dirty="0">
                    <a:sym typeface="Wingdings" panose="05000000000000000000" pitchFamily="2" charset="2"/>
                  </a:rPr>
                  <a:t>is</a:t>
                </a:r>
                <a:r>
                  <a:rPr lang="en-GB" noProof="0" dirty="0">
                    <a:sym typeface="Wingdings" panose="05000000000000000000" pitchFamily="2" charset="2"/>
                  </a:rPr>
                  <a:t> expensive</a:t>
                </a:r>
              </a:p>
              <a:p>
                <a:endParaRPr lang="en-GB" dirty="0">
                  <a:sym typeface="Wingdings" panose="05000000000000000000" pitchFamily="2" charset="2"/>
                </a:endParaRPr>
              </a:p>
              <a:p>
                <a:r>
                  <a:rPr lang="en-GB" noProof="0" dirty="0">
                    <a:sym typeface="Wingdings" panose="05000000000000000000" pitchFamily="2" charset="2"/>
                  </a:rPr>
                  <a:t>Simulations are backbone of many industries (material science, pharma,…)</a:t>
                </a:r>
                <a:endParaRPr lang="en-GB" dirty="0">
                  <a:sym typeface="Wingdings" panose="05000000000000000000" pitchFamily="2" charset="2"/>
                </a:endParaRPr>
              </a:p>
              <a:p>
                <a:endParaRPr lang="en-GB" dirty="0">
                  <a:sym typeface="Wingdings" panose="05000000000000000000" pitchFamily="2" charset="2"/>
                </a:endParaRPr>
              </a:p>
              <a:p>
                <a:endParaRPr lang="en-GB" dirty="0">
                  <a:sym typeface="Wingdings" panose="05000000000000000000" pitchFamily="2" charset="2"/>
                </a:endParaRPr>
              </a:p>
              <a:p>
                <a:endParaRPr lang="en-GB" noProof="0" dirty="0"/>
              </a:p>
            </p:txBody>
          </p:sp>
        </mc:Choice>
        <mc:Fallback xmlns="">
          <p:sp>
            <p:nvSpPr>
              <p:cNvPr id="21" name="Inhaltsplatzhalter 20">
                <a:extLst>
                  <a:ext uri="{FF2B5EF4-FFF2-40B4-BE49-F238E27FC236}">
                    <a16:creationId xmlns:a16="http://schemas.microsoft.com/office/drawing/2014/main" id="{414CE4F7-1A97-0B72-89AC-4011546CE0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9496" y="1656925"/>
                <a:ext cx="7241044" cy="4016675"/>
              </a:xfrm>
              <a:blipFill>
                <a:blip r:embed="rId4"/>
                <a:stretch>
                  <a:fillRect l="-1684" t="-3642" b="-152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CBB933-C582-C9F2-186F-11DDB9E4C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 noProof="0"/>
              <a:t>07/08/2025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690CC8-6ACE-750B-BEC1-7C2E68707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Presentation of Master's Thesis</a:t>
            </a:r>
          </a:p>
        </p:txBody>
      </p:sp>
      <p:sp>
        <p:nvSpPr>
          <p:cNvPr id="3" name="Inhaltsplatzhalter 20">
            <a:extLst>
              <a:ext uri="{FF2B5EF4-FFF2-40B4-BE49-F238E27FC236}">
                <a16:creationId xmlns:a16="http://schemas.microsoft.com/office/drawing/2014/main" id="{43D1A0B6-B7C3-AB43-2D55-5B5EB4DF201F}"/>
              </a:ext>
            </a:extLst>
          </p:cNvPr>
          <p:cNvSpPr txBox="1">
            <a:spLocks/>
          </p:cNvSpPr>
          <p:nvPr/>
        </p:nvSpPr>
        <p:spPr>
          <a:xfrm>
            <a:off x="1744810" y="5746381"/>
            <a:ext cx="9448504" cy="661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42590" indent="-242590" algn="l" defTabSz="970361" rtl="0" eaLnBrk="1" latinLnBrk="0" hangingPunct="1">
              <a:lnSpc>
                <a:spcPct val="90000"/>
              </a:lnSpc>
              <a:spcBef>
                <a:spcPts val="1061"/>
              </a:spcBef>
              <a:buFont typeface="Arial" panose="020B0604020202020204" pitchFamily="34" charset="0"/>
              <a:buChar char="•"/>
              <a:defRPr sz="29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7771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25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2952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21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8132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83313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8494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53674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38855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4035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Construct a good guess </a:t>
            </a:r>
            <a:r>
              <a:rPr lang="en-GB" b="1" dirty="0">
                <a:sym typeface="Wingdings" panose="05000000000000000000" pitchFamily="2" charset="2"/>
              </a:rPr>
              <a:t> reduce computational time</a:t>
            </a:r>
            <a:endParaRPr lang="en-GB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85D99-C3BA-C223-CFBD-41C65BCA8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471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1D7EC-D66F-A14C-0B6C-30C2BA697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64D4F9C-CF61-F467-7B7D-D94971764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 noProof="0" dirty="0"/>
              <a:t>07/08/2025</a:t>
            </a:r>
            <a:endParaRPr lang="en-GB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3E5F01-F58C-1594-F747-0B9A2AF9D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 noProof="0" dirty="0"/>
              <a:t>Presentation of Master's Thesis</a:t>
            </a:r>
          </a:p>
        </p:txBody>
      </p:sp>
      <p:sp>
        <p:nvSpPr>
          <p:cNvPr id="2" name="Titel 3">
            <a:extLst>
              <a:ext uri="{FF2B5EF4-FFF2-40B4-BE49-F238E27FC236}">
                <a16:creationId xmlns:a16="http://schemas.microsoft.com/office/drawing/2014/main" id="{F1B5B9B6-2E4B-9156-988F-A038D8AC53E4}"/>
              </a:ext>
            </a:extLst>
          </p:cNvPr>
          <p:cNvSpPr txBox="1">
            <a:spLocks/>
          </p:cNvSpPr>
          <p:nvPr/>
        </p:nvSpPr>
        <p:spPr>
          <a:xfrm>
            <a:off x="880589" y="1576740"/>
            <a:ext cx="9025411" cy="2426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7036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>
                <a:solidFill>
                  <a:srgbClr val="FF004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noProof="0" dirty="0"/>
              <a:t>Machine Learning-Driven </a:t>
            </a:r>
            <a:br>
              <a:rPr lang="en-GB" noProof="0" dirty="0"/>
            </a:br>
            <a:r>
              <a:rPr lang="en-GB" noProof="0" dirty="0"/>
              <a:t>Initial Guess Prediction </a:t>
            </a:r>
            <a:br>
              <a:rPr lang="en-GB" noProof="0" dirty="0"/>
            </a:br>
            <a:r>
              <a:rPr lang="en-GB" noProof="0" dirty="0"/>
              <a:t>for SCF Procedures</a:t>
            </a:r>
          </a:p>
        </p:txBody>
      </p:sp>
      <p:sp>
        <p:nvSpPr>
          <p:cNvPr id="5" name="Fußzeilenplatzhalter 3">
            <a:extLst>
              <a:ext uri="{FF2B5EF4-FFF2-40B4-BE49-F238E27FC236}">
                <a16:creationId xmlns:a16="http://schemas.microsoft.com/office/drawing/2014/main" id="{61D3C395-F254-7A33-2722-87915C28C3F0}"/>
              </a:ext>
            </a:extLst>
          </p:cNvPr>
          <p:cNvSpPr txBox="1">
            <a:spLocks/>
          </p:cNvSpPr>
          <p:nvPr/>
        </p:nvSpPr>
        <p:spPr>
          <a:xfrm>
            <a:off x="880513" y="6423960"/>
            <a:ext cx="8146445" cy="80384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en-AT"/>
            </a:defPPr>
            <a:lvl1pPr marL="0" algn="ctr" defTabSz="914400" rtl="0" eaLnBrk="1" latinLnBrk="0" hangingPunct="1">
              <a:defRPr sz="23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Supervised by Prof. Andreas Hauser &amp; Ralf Meyer</a:t>
            </a:r>
          </a:p>
        </p:txBody>
      </p:sp>
    </p:spTree>
    <p:extLst>
      <p:ext uri="{BB962C8B-B14F-4D97-AF65-F5344CB8AC3E}">
        <p14:creationId xmlns:p14="http://schemas.microsoft.com/office/powerpoint/2010/main" val="1419335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9314B-6075-7201-169F-7B16224FE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>
            <a:extLst>
              <a:ext uri="{FF2B5EF4-FFF2-40B4-BE49-F238E27FC236}">
                <a16:creationId xmlns:a16="http://schemas.microsoft.com/office/drawing/2014/main" id="{50656B2D-F112-8D43-5496-5B48F0946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HF - Derivation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B27F70-7D14-DABF-F3B1-6A8176DEF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 noProof="0"/>
              <a:t>07/08/2025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F651FC-58A4-1F9E-EA3E-429DCFE68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Presentation of Master's Thesis</a:t>
            </a:r>
          </a:p>
        </p:txBody>
      </p:sp>
      <p:sp>
        <p:nvSpPr>
          <p:cNvPr id="3" name="Textplatzhalter 21">
            <a:extLst>
              <a:ext uri="{FF2B5EF4-FFF2-40B4-BE49-F238E27FC236}">
                <a16:creationId xmlns:a16="http://schemas.microsoft.com/office/drawing/2014/main" id="{8C9D32EB-D098-8E49-5A75-16E6C75D92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0588" y="349998"/>
            <a:ext cx="10187500" cy="286720"/>
          </a:xfrm>
        </p:spPr>
        <p:txBody>
          <a:bodyPr/>
          <a:lstStyle/>
          <a:p>
            <a:pPr marL="0" indent="0">
              <a:buNone/>
            </a:pPr>
            <a:r>
              <a:rPr lang="en-GB" noProof="0" dirty="0"/>
              <a:t>Backup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6160F4-579D-CECD-1ADE-53A9C054E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31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0F53FA-CFAF-F058-DBD5-A7A063289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582" y="1546228"/>
            <a:ext cx="4829849" cy="4858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184395-DBF3-A416-99C4-2E7876C9D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153" y="2265097"/>
            <a:ext cx="4372585" cy="4763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41CB1D-1A65-3552-B0B8-AA9FDFD9D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551" y="2970083"/>
            <a:ext cx="7859222" cy="10193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A0BBCB-A85B-1120-F6E3-D6D5307FF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7440" y="4293949"/>
            <a:ext cx="7240010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554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0A8FE-E782-61F9-057B-35091EC2C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>
            <a:extLst>
              <a:ext uri="{FF2B5EF4-FFF2-40B4-BE49-F238E27FC236}">
                <a16:creationId xmlns:a16="http://schemas.microsoft.com/office/drawing/2014/main" id="{7469A0B1-790C-2D36-4EB0-03CC13EE4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HF - Derivation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8E9F7E-1C4A-338B-97F7-2D4F5D9AB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 noProof="0"/>
              <a:t>07/08/2025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2D6BF7D-1080-F5B1-C3C1-5B3579E3D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Presentation of Master's Thesis</a:t>
            </a:r>
          </a:p>
        </p:txBody>
      </p:sp>
      <p:sp>
        <p:nvSpPr>
          <p:cNvPr id="3" name="Textplatzhalter 21">
            <a:extLst>
              <a:ext uri="{FF2B5EF4-FFF2-40B4-BE49-F238E27FC236}">
                <a16:creationId xmlns:a16="http://schemas.microsoft.com/office/drawing/2014/main" id="{3DED365A-5FFB-3B14-9F30-1AAEFBC309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0588" y="349998"/>
            <a:ext cx="10187500" cy="286720"/>
          </a:xfrm>
        </p:spPr>
        <p:txBody>
          <a:bodyPr/>
          <a:lstStyle/>
          <a:p>
            <a:pPr marL="0" indent="0">
              <a:buNone/>
            </a:pPr>
            <a:r>
              <a:rPr lang="en-GB" noProof="0" dirty="0"/>
              <a:t>Backup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102D67-4151-F07E-24DF-3845FACCE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32</a:t>
            </a:fld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95627A-845D-8242-C963-6F376F12B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477" y="1551325"/>
            <a:ext cx="10431331" cy="10288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37C4D0-CBB7-E45F-8E27-64F4B4D63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692" y="2925018"/>
            <a:ext cx="2076740" cy="4001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9F7B4D-95D4-007B-FB49-E24119533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008" y="3634437"/>
            <a:ext cx="1848108" cy="4382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BA32661-C870-3310-3838-2755F5BA9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411" y="4726192"/>
            <a:ext cx="6630325" cy="14003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8CA6D2-BE82-2A6C-3DF6-95D0FEA2CE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8864" y="4665927"/>
            <a:ext cx="5553850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967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929DB-6A1B-B72F-841A-201A8F0B9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>
            <a:extLst>
              <a:ext uri="{FF2B5EF4-FFF2-40B4-BE49-F238E27FC236}">
                <a16:creationId xmlns:a16="http://schemas.microsoft.com/office/drawing/2014/main" id="{DAA04500-857C-8F2C-A107-11FBAF6BA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Density via Fock Matrix – MLP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EB921B-BA81-B0A0-3A5D-8443747A5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 noProof="0"/>
              <a:t>07/08/2025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1127A9-7B54-A25D-C3A2-A06400AC4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Presentation of Master's Thesis</a:t>
            </a:r>
          </a:p>
        </p:txBody>
      </p:sp>
      <p:sp>
        <p:nvSpPr>
          <p:cNvPr id="3" name="Textplatzhalter 21">
            <a:extLst>
              <a:ext uri="{FF2B5EF4-FFF2-40B4-BE49-F238E27FC236}">
                <a16:creationId xmlns:a16="http://schemas.microsoft.com/office/drawing/2014/main" id="{C7F1574B-11E5-A660-600B-D50DCF0F97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0588" y="349998"/>
            <a:ext cx="10187500" cy="28672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Backup - Fock Matrix prediction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448539-B2F3-C68A-B7A3-E0F9A4C5FFBB}"/>
              </a:ext>
            </a:extLst>
          </p:cNvPr>
          <p:cNvSpPr txBox="1"/>
          <p:nvPr/>
        </p:nvSpPr>
        <p:spPr>
          <a:xfrm>
            <a:off x="1173900" y="2409475"/>
            <a:ext cx="2353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ML Model with GWH reconstruction</a:t>
            </a:r>
            <a:endParaRPr lang="en-AT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B7E7018-1340-D754-16DC-95B03A4F53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94174" y="3905498"/>
            <a:ext cx="9000000" cy="28038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A54B8C6-2930-0AF4-76CC-4023F45B00ED}"/>
              </a:ext>
            </a:extLst>
          </p:cNvPr>
          <p:cNvSpPr txBox="1"/>
          <p:nvPr/>
        </p:nvSpPr>
        <p:spPr>
          <a:xfrm>
            <a:off x="807600" y="5122755"/>
            <a:ext cx="3086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MINAO guess for Fock Matrix</a:t>
            </a:r>
            <a:endParaRPr lang="en-AT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F5DA0E-AE2A-90E8-62DE-0D639C4F8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174" y="1312501"/>
            <a:ext cx="9000000" cy="284027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21AE1BE-717C-F237-DDCD-F5D60534F2B0}"/>
              </a:ext>
            </a:extLst>
          </p:cNvPr>
          <p:cNvSpPr/>
          <p:nvPr/>
        </p:nvSpPr>
        <p:spPr>
          <a:xfrm>
            <a:off x="4543200" y="4096800"/>
            <a:ext cx="6861600" cy="55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FEDAE5E9-D8B5-B8DF-299B-D188B11E2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40912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3D10B-795B-458C-56D7-0D1FD678E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D8680181-AAA5-CBD8-FD76-5AFBA31B7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597" y="798112"/>
            <a:ext cx="3600000" cy="3131498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5160A7-C522-1869-D28F-33B44456E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 noProof="0"/>
              <a:t>07/08/2025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3A662D-673D-137A-0C44-CBA5CA605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Presentation of Master's Thesis</a:t>
            </a:r>
          </a:p>
        </p:txBody>
      </p:sp>
      <p:sp>
        <p:nvSpPr>
          <p:cNvPr id="3" name="Textplatzhalter 21">
            <a:extLst>
              <a:ext uri="{FF2B5EF4-FFF2-40B4-BE49-F238E27FC236}">
                <a16:creationId xmlns:a16="http://schemas.microsoft.com/office/drawing/2014/main" id="{607939A3-9161-C51C-6B06-6FA1E086D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0588" y="349998"/>
            <a:ext cx="10187500" cy="28672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Backup - Graph Neural Networks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C091403-CA90-375C-AA0D-9CB8411AE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597" y="3544815"/>
            <a:ext cx="3600000" cy="313149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571A092-D7C1-9153-0790-81A423A3C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151" y="798112"/>
            <a:ext cx="3600000" cy="31314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37CF239-89A5-3FEF-2056-DF2C5E18B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151" y="3544815"/>
            <a:ext cx="3600000" cy="313149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A7A7DD-06F1-5196-B54A-F3FD1BF0F512}"/>
              </a:ext>
            </a:extLst>
          </p:cNvPr>
          <p:cNvSpPr/>
          <p:nvPr/>
        </p:nvSpPr>
        <p:spPr>
          <a:xfrm>
            <a:off x="2685600" y="2707200"/>
            <a:ext cx="1166400" cy="439200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A83D7C-D734-0974-652B-76DED019C267}"/>
              </a:ext>
            </a:extLst>
          </p:cNvPr>
          <p:cNvSpPr/>
          <p:nvPr/>
        </p:nvSpPr>
        <p:spPr>
          <a:xfrm>
            <a:off x="8979600" y="2707200"/>
            <a:ext cx="1166400" cy="439200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4806D3-939A-9FB5-227D-8F88A87C1178}"/>
              </a:ext>
            </a:extLst>
          </p:cNvPr>
          <p:cNvSpPr/>
          <p:nvPr/>
        </p:nvSpPr>
        <p:spPr>
          <a:xfrm rot="5400000">
            <a:off x="9759565" y="1299409"/>
            <a:ext cx="744069" cy="492449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B9A4137-AB01-9B0C-C85A-D255C1F3A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8450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0B475-9FF6-5A0A-AB48-E9E1A9551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>
            <a:extLst>
              <a:ext uri="{FF2B5EF4-FFF2-40B4-BE49-F238E27FC236}">
                <a16:creationId xmlns:a16="http://schemas.microsoft.com/office/drawing/2014/main" id="{593EEE47-B21A-4E69-6FFC-E763CF246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Outline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55562E9A-50E4-0139-93FD-C2F818C82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497" y="1947333"/>
            <a:ext cx="4612144" cy="4641427"/>
          </a:xfrm>
        </p:spPr>
        <p:txBody>
          <a:bodyPr/>
          <a:lstStyle/>
          <a:p>
            <a:r>
              <a:rPr lang="en-GB" noProof="0" dirty="0"/>
              <a:t>Background</a:t>
            </a:r>
          </a:p>
          <a:p>
            <a:endParaRPr lang="en-GB" noProof="0" dirty="0"/>
          </a:p>
          <a:p>
            <a:r>
              <a:rPr lang="en-GB" noProof="0" dirty="0"/>
              <a:t>Fock </a:t>
            </a:r>
            <a:r>
              <a:rPr lang="en-GB" dirty="0"/>
              <a:t>matrix prediction</a:t>
            </a:r>
            <a:endParaRPr lang="en-GB" noProof="0" dirty="0"/>
          </a:p>
          <a:p>
            <a:endParaRPr lang="en-GB" noProof="0" dirty="0"/>
          </a:p>
          <a:p>
            <a:r>
              <a:rPr lang="en-GB" dirty="0"/>
              <a:t>Graph Neural Nets </a:t>
            </a:r>
          </a:p>
          <a:p>
            <a:endParaRPr lang="en-GB" dirty="0"/>
          </a:p>
          <a:p>
            <a:r>
              <a:rPr lang="en-GB" noProof="0" dirty="0"/>
              <a:t>Application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D6E5035-3A33-A358-2479-32C5ECEC3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 noProof="0"/>
              <a:t>07/08/2025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41F84F7-F4B2-2B65-EB95-E29755330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Presentation of Master's Thesis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3E8400-0B49-822B-EE64-73CB5F721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3905" y="2378959"/>
            <a:ext cx="4578390" cy="15666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D7531B-C11A-EF0C-9EBD-1ED5E0537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147" y="3443805"/>
            <a:ext cx="1701833" cy="18765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3C9F29-4218-E7AF-08F7-895482DE796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199"/>
          <a:stretch>
            <a:fillRect/>
          </a:stretch>
        </p:blipFill>
        <p:spPr>
          <a:xfrm>
            <a:off x="7436485" y="5139910"/>
            <a:ext cx="4708512" cy="12591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8513B3-574B-D571-0564-9A55D4321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E2B2DF-27DC-C53E-CBA3-3E4986920A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1641" y="1583699"/>
            <a:ext cx="2319222" cy="63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585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354E-0FC9-4B5A-7C04-EB469FB60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>
            <a:extLst>
              <a:ext uri="{FF2B5EF4-FFF2-40B4-BE49-F238E27FC236}">
                <a16:creationId xmlns:a16="http://schemas.microsoft.com/office/drawing/2014/main" id="{966088FB-BA28-C4E1-778C-8B9D2ACD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Self-consistent Field (SCF) - Theory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3F8077A4-364A-EC94-F03B-106643CA8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496" y="1947333"/>
            <a:ext cx="7271524" cy="4641427"/>
          </a:xfrm>
        </p:spPr>
        <p:txBody>
          <a:bodyPr/>
          <a:lstStyle/>
          <a:p>
            <a:r>
              <a:rPr lang="en-GB" noProof="0" dirty="0"/>
              <a:t>Electronic wavefunction</a:t>
            </a:r>
          </a:p>
          <a:p>
            <a:endParaRPr lang="en-GB" dirty="0"/>
          </a:p>
          <a:p>
            <a:r>
              <a:rPr lang="en-GB" dirty="0"/>
              <a:t>Time independent Schrödinger equation</a:t>
            </a:r>
          </a:p>
          <a:p>
            <a:endParaRPr lang="en-GB" noProof="0" dirty="0"/>
          </a:p>
          <a:p>
            <a:r>
              <a:rPr lang="en-GB" noProof="0" dirty="0"/>
              <a:t>Minimize energy of </a:t>
            </a:r>
            <a:r>
              <a:rPr lang="en-GB" dirty="0"/>
              <a:t>wavefunction</a:t>
            </a:r>
            <a:r>
              <a:rPr lang="en-GB" noProof="0" dirty="0"/>
              <a:t> </a:t>
            </a:r>
          </a:p>
          <a:p>
            <a:endParaRPr lang="en-GB" noProof="0" dirty="0"/>
          </a:p>
          <a:p>
            <a:r>
              <a:rPr lang="en-GB" noProof="0" dirty="0"/>
              <a:t>Constrained by orthogonality of orbitals</a:t>
            </a:r>
          </a:p>
          <a:p>
            <a:endParaRPr lang="en-GB" dirty="0"/>
          </a:p>
          <a:p>
            <a:endParaRPr lang="en-GB" dirty="0"/>
          </a:p>
          <a:p>
            <a:endParaRPr lang="en-GB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0128EB-B95C-9C9C-E67C-1A50881AB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 noProof="0"/>
              <a:t>07/08/2025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5444AD-2F9B-0361-28B4-C16BE84A1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Presentation of Master's Thesis</a:t>
            </a:r>
          </a:p>
        </p:txBody>
      </p:sp>
      <p:sp>
        <p:nvSpPr>
          <p:cNvPr id="3" name="Textplatzhalter 21">
            <a:extLst>
              <a:ext uri="{FF2B5EF4-FFF2-40B4-BE49-F238E27FC236}">
                <a16:creationId xmlns:a16="http://schemas.microsoft.com/office/drawing/2014/main" id="{026604D8-2BA8-A785-B8DF-605F35FE88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0588" y="349998"/>
            <a:ext cx="10187500" cy="286720"/>
          </a:xfrm>
        </p:spPr>
        <p:txBody>
          <a:bodyPr/>
          <a:lstStyle/>
          <a:p>
            <a:pPr marL="0" indent="0">
              <a:buNone/>
            </a:pPr>
            <a:r>
              <a:rPr lang="en-GB" noProof="0" dirty="0"/>
              <a:t>Background – SCF Theory</a:t>
            </a:r>
          </a:p>
        </p:txBody>
      </p:sp>
      <p:pic>
        <p:nvPicPr>
          <p:cNvPr id="1028" name="Picture 4" descr="H2O molecular orbitals">
            <a:extLst>
              <a:ext uri="{FF2B5EF4-FFF2-40B4-BE49-F238E27FC236}">
                <a16:creationId xmlns:a16="http://schemas.microsoft.com/office/drawing/2014/main" id="{BD23D683-9817-E544-EF98-C1AD65804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2371" y="1592580"/>
            <a:ext cx="3566669" cy="4774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F50D5-E743-1FFC-A55D-46DBEAD30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198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02131-326A-3FF4-BB83-CFE55779D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>
            <a:extLst>
              <a:ext uri="{FF2B5EF4-FFF2-40B4-BE49-F238E27FC236}">
                <a16:creationId xmlns:a16="http://schemas.microsoft.com/office/drawing/2014/main" id="{65FA4255-E368-FF6F-345A-00FDED2D9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Self-consistent Field (SCF) - Algorithm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4B845BC0-4015-0567-42E3-EA894B551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901" y="1970387"/>
            <a:ext cx="5663703" cy="4285826"/>
          </a:xfrm>
        </p:spPr>
        <p:txBody>
          <a:bodyPr>
            <a:normAutofit lnSpcReduction="10000"/>
          </a:bodyPr>
          <a:lstStyle/>
          <a:p>
            <a:r>
              <a:rPr lang="en-GB" noProof="0" dirty="0"/>
              <a:t>Hartree-Fock eigenvalue equation</a:t>
            </a:r>
          </a:p>
          <a:p>
            <a:endParaRPr lang="en-GB" noProof="0" dirty="0"/>
          </a:p>
          <a:p>
            <a:r>
              <a:rPr lang="en-GB" noProof="0" dirty="0"/>
              <a:t>Discretize to matrix form    (basis sets)</a:t>
            </a:r>
          </a:p>
          <a:p>
            <a:endParaRPr lang="en-GB" dirty="0"/>
          </a:p>
          <a:p>
            <a:r>
              <a:rPr lang="en-GB" dirty="0"/>
              <a:t>Guess initial state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Solve self-consistently</a:t>
            </a:r>
          </a:p>
          <a:p>
            <a:endParaRPr lang="en-GB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B8BDC8-9559-6B86-02F7-EC9261EC3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 noProof="0"/>
              <a:t>07/08/2025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3FAB4E-5BAB-B468-F21F-E476AB8BC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Presentation of Master's Thesis</a:t>
            </a:r>
          </a:p>
        </p:txBody>
      </p:sp>
      <p:sp>
        <p:nvSpPr>
          <p:cNvPr id="3" name="Textplatzhalter 21">
            <a:extLst>
              <a:ext uri="{FF2B5EF4-FFF2-40B4-BE49-F238E27FC236}">
                <a16:creationId xmlns:a16="http://schemas.microsoft.com/office/drawing/2014/main" id="{C28FA749-4A35-D3F9-82A9-030D7450F4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0588" y="349998"/>
            <a:ext cx="10187500" cy="286720"/>
          </a:xfrm>
        </p:spPr>
        <p:txBody>
          <a:bodyPr/>
          <a:lstStyle/>
          <a:p>
            <a:pPr marL="0" indent="0">
              <a:buNone/>
            </a:pPr>
            <a:r>
              <a:rPr lang="en-GB" noProof="0" dirty="0"/>
              <a:t>Background – SCF Theory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DD0360-B9BC-DB8E-BEE3-DC6BE954A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895" y="1975133"/>
            <a:ext cx="3376329" cy="8760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56290F-A864-C831-1A1B-D19BD1903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4734" y="3476007"/>
            <a:ext cx="2185078" cy="798239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A5142292-868A-8185-41F6-EC354465B689}"/>
              </a:ext>
            </a:extLst>
          </p:cNvPr>
          <p:cNvSpPr/>
          <p:nvPr/>
        </p:nvSpPr>
        <p:spPr>
          <a:xfrm rot="5400000">
            <a:off x="8800274" y="3850536"/>
            <a:ext cx="2073621" cy="190500"/>
          </a:xfrm>
          <a:prstGeom prst="rightArrow">
            <a:avLst>
              <a:gd name="adj1" fmla="val 50000"/>
              <a:gd name="adj2" fmla="val 98000"/>
            </a:avLst>
          </a:prstGeom>
          <a:solidFill>
            <a:srgbClr val="D5D6D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648177F-BD9C-0A35-F1B0-19FD578E9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4366" y="3068986"/>
            <a:ext cx="2266246" cy="1748686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8BE5D2-B479-1632-6BB8-558B60387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6</a:t>
            </a:fld>
            <a:endParaRPr lang="de-DE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3904BA9-93C0-251B-1F96-09C7D6263B90}"/>
              </a:ext>
            </a:extLst>
          </p:cNvPr>
          <p:cNvGrpSpPr/>
          <p:nvPr/>
        </p:nvGrpSpPr>
        <p:grpSpPr>
          <a:xfrm>
            <a:off x="4835502" y="3765836"/>
            <a:ext cx="1782133" cy="1796860"/>
            <a:chOff x="5903119" y="4620551"/>
            <a:chExt cx="1782133" cy="179686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5529708-C405-05F9-D54A-E7B95BABC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46623" y="4620551"/>
              <a:ext cx="1638629" cy="179686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1407F2A-D020-4E75-1640-31652E34672E}"/>
                </a:ext>
              </a:extLst>
            </p:cNvPr>
            <p:cNvSpPr/>
            <p:nvPr/>
          </p:nvSpPr>
          <p:spPr>
            <a:xfrm>
              <a:off x="5903119" y="5391150"/>
              <a:ext cx="250031" cy="22227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D802BFA-7DB6-D8AF-FDDD-2E75B864A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7940" y="5574650"/>
            <a:ext cx="1998196" cy="8485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B61175-65BA-FD70-A04E-DF66731017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2371" y="5077736"/>
            <a:ext cx="2672597" cy="72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05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E8D78-009B-BFE1-13A2-AFE3A8B06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>
            <a:extLst>
              <a:ext uri="{FF2B5EF4-FFF2-40B4-BE49-F238E27FC236}">
                <a16:creationId xmlns:a16="http://schemas.microsoft.com/office/drawing/2014/main" id="{F615C1B1-5025-BB4E-BD2D-0248C1760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Self-consistent Field (SCF) - DFT &amp; Guesses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1A5A3735-1444-FD08-2A8D-FC148C720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496" y="1947333"/>
            <a:ext cx="7354504" cy="4641427"/>
          </a:xfrm>
        </p:spPr>
        <p:txBody>
          <a:bodyPr>
            <a:normAutofit/>
          </a:bodyPr>
          <a:lstStyle/>
          <a:p>
            <a:r>
              <a:rPr lang="en-GB" noProof="0" dirty="0"/>
              <a:t>Density Functional Theory (DFT)</a:t>
            </a:r>
          </a:p>
          <a:p>
            <a:endParaRPr lang="en-GB" dirty="0"/>
          </a:p>
          <a:p>
            <a:r>
              <a:rPr lang="en-GB" noProof="0" dirty="0"/>
              <a:t>B3LYP (Hybrid-GGA)</a:t>
            </a:r>
          </a:p>
          <a:p>
            <a:endParaRPr lang="en-GB" dirty="0"/>
          </a:p>
          <a:p>
            <a:r>
              <a:rPr lang="en-GB" dirty="0"/>
              <a:t>Generalized Wolfsberg-Helmholtz (GWH) guess</a:t>
            </a:r>
            <a:endParaRPr lang="en-GB" noProof="0" dirty="0"/>
          </a:p>
          <a:p>
            <a:endParaRPr lang="en-GB" dirty="0"/>
          </a:p>
          <a:p>
            <a:r>
              <a:rPr lang="en-GB" noProof="0" dirty="0"/>
              <a:t>SAD / MINAO guess</a:t>
            </a:r>
            <a:endParaRPr lang="en-GB" dirty="0"/>
          </a:p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04748E-09AC-D99F-26C9-E2DE46E0A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 noProof="0"/>
              <a:t>07/08/2025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BAFFEA-7359-767C-31E6-03803294D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Presentation of Master's Thesis</a:t>
            </a:r>
          </a:p>
        </p:txBody>
      </p:sp>
      <p:sp>
        <p:nvSpPr>
          <p:cNvPr id="3" name="Textplatzhalter 21">
            <a:extLst>
              <a:ext uri="{FF2B5EF4-FFF2-40B4-BE49-F238E27FC236}">
                <a16:creationId xmlns:a16="http://schemas.microsoft.com/office/drawing/2014/main" id="{1B0BC66E-F1A3-A9B9-C196-5DE5311893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0588" y="349998"/>
            <a:ext cx="10187500" cy="286720"/>
          </a:xfrm>
        </p:spPr>
        <p:txBody>
          <a:bodyPr/>
          <a:lstStyle/>
          <a:p>
            <a:pPr marL="0" indent="0">
              <a:buNone/>
            </a:pPr>
            <a:r>
              <a:rPr lang="en-GB" noProof="0" dirty="0"/>
              <a:t>Background – SCF Theory</a:t>
            </a:r>
          </a:p>
        </p:txBody>
      </p:sp>
      <p:pic>
        <p:nvPicPr>
          <p:cNvPr id="9" name="Picture 8" descr="A drawing of a ladder with angels and sun rays&#10;&#10;AI-generated content may be incorrect.">
            <a:extLst>
              <a:ext uri="{FF2B5EF4-FFF2-40B4-BE49-F238E27FC236}">
                <a16:creationId xmlns:a16="http://schemas.microsoft.com/office/drawing/2014/main" id="{9BEF50D0-A819-0E05-E5BF-4B9F003F2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2593" y="1440000"/>
            <a:ext cx="3769628" cy="514876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FF6BC8-7337-0EE5-F890-6F577C9AF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7</a:t>
            </a:fld>
            <a:endParaRPr lang="de-DE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43D002-AAD5-A514-92F5-2777C43759BA}"/>
              </a:ext>
            </a:extLst>
          </p:cNvPr>
          <p:cNvGrpSpPr/>
          <p:nvPr/>
        </p:nvGrpSpPr>
        <p:grpSpPr>
          <a:xfrm>
            <a:off x="6451119" y="1633316"/>
            <a:ext cx="7419600" cy="4348440"/>
            <a:chOff x="6451119" y="1633316"/>
            <a:chExt cx="7419600" cy="434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4924018-DA0B-FC8C-5BFF-FEDE14EF3A95}"/>
                    </a:ext>
                  </a:extLst>
                </p14:cNvPr>
                <p14:cNvContentPartPr/>
                <p14:nvPr/>
              </p14:nvContentPartPr>
              <p14:xfrm>
                <a:off x="7756839" y="1633316"/>
                <a:ext cx="6113880" cy="43484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4924018-DA0B-FC8C-5BFF-FEDE14EF3A9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50719" y="1627196"/>
                  <a:ext cx="6126120" cy="436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0F718A4-2FAE-458A-F993-B1C8084D8FFE}"/>
                    </a:ext>
                  </a:extLst>
                </p14:cNvPr>
                <p14:cNvContentPartPr/>
                <p14:nvPr/>
              </p14:nvContentPartPr>
              <p14:xfrm>
                <a:off x="6451119" y="2373116"/>
                <a:ext cx="6165720" cy="35514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0F718A4-2FAE-458A-F993-B1C8084D8FF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444999" y="2366996"/>
                  <a:ext cx="6177960" cy="3563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7743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Machine Learning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 noProof="0"/>
              <a:t>07/08/2025</a:t>
            </a:r>
            <a:endParaRPr lang="en-GB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Presentation of Master's Thesis</a:t>
            </a:r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noProof="0" dirty="0"/>
              <a:t>Background – Machine Learning</a:t>
            </a:r>
          </a:p>
        </p:txBody>
      </p:sp>
      <p:sp>
        <p:nvSpPr>
          <p:cNvPr id="15" name="Inhaltsplatzhalter 20">
            <a:extLst>
              <a:ext uri="{FF2B5EF4-FFF2-40B4-BE49-F238E27FC236}">
                <a16:creationId xmlns:a16="http://schemas.microsoft.com/office/drawing/2014/main" id="{55011C11-061D-55C9-54F4-38874A01B105}"/>
              </a:ext>
            </a:extLst>
          </p:cNvPr>
          <p:cNvSpPr txBox="1">
            <a:spLocks/>
          </p:cNvSpPr>
          <p:nvPr/>
        </p:nvSpPr>
        <p:spPr>
          <a:xfrm>
            <a:off x="889496" y="1947333"/>
            <a:ext cx="7354504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2590" indent="-242590" defTabSz="970361">
              <a:lnSpc>
                <a:spcPct val="90000"/>
              </a:lnSpc>
              <a:spcBef>
                <a:spcPts val="1061"/>
              </a:spcBef>
              <a:buFont typeface="Arial" panose="020B0604020202020204" pitchFamily="34" charset="0"/>
              <a:buChar char="•"/>
              <a:defRPr sz="2971"/>
            </a:lvl1pPr>
            <a:lvl2pPr marL="727771" indent="-242590" defTabSz="97036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2547"/>
            </a:lvl2pPr>
            <a:lvl3pPr marL="1212952" indent="-242590" defTabSz="97036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2122"/>
            </a:lvl3pPr>
            <a:lvl4pPr marL="1698132" indent="-242590" defTabSz="97036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/>
            </a:lvl4pPr>
            <a:lvl5pPr marL="2183313" indent="-242590" defTabSz="97036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/>
            </a:lvl5pPr>
            <a:lvl6pPr marL="2668494" indent="-242590" defTabSz="97036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/>
            </a:lvl6pPr>
            <a:lvl7pPr marL="3153674" indent="-242590" defTabSz="97036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/>
            </a:lvl7pPr>
            <a:lvl8pPr marL="3638855" indent="-242590" defTabSz="97036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/>
            </a:lvl8pPr>
            <a:lvl9pPr marL="4124035" indent="-242590" defTabSz="97036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/>
            </a:lvl9pPr>
          </a:lstStyle>
          <a:p>
            <a:r>
              <a:rPr lang="en-GB" dirty="0"/>
              <a:t>Machine Learning (ML) subfield of Artificial Intelligence (AI) </a:t>
            </a:r>
          </a:p>
          <a:p>
            <a:endParaRPr lang="en-GB" dirty="0"/>
          </a:p>
          <a:p>
            <a:r>
              <a:rPr lang="en-GB" dirty="0"/>
              <a:t>Supervised</a:t>
            </a:r>
          </a:p>
          <a:p>
            <a:endParaRPr lang="en-GB" dirty="0"/>
          </a:p>
          <a:p>
            <a:r>
              <a:rPr lang="en-GB" dirty="0"/>
              <a:t>Regression problem</a:t>
            </a:r>
          </a:p>
          <a:p>
            <a:endParaRPr lang="en-GB" dirty="0"/>
          </a:p>
          <a:p>
            <a:r>
              <a:rPr lang="en-GB" dirty="0"/>
              <a:t>Treatment as Blackbox prediction model</a:t>
            </a:r>
          </a:p>
          <a:p>
            <a:endParaRPr lang="en-GB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297A8CC-585F-06E1-B42C-54CE69598F74}"/>
              </a:ext>
            </a:extLst>
          </p:cNvPr>
          <p:cNvGrpSpPr/>
          <p:nvPr/>
        </p:nvGrpSpPr>
        <p:grpSpPr>
          <a:xfrm>
            <a:off x="8674266" y="1054238"/>
            <a:ext cx="3361697" cy="3259762"/>
            <a:chOff x="8674266" y="1054238"/>
            <a:chExt cx="3361697" cy="325976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0DF27BE-01A8-32EE-674A-12A9DD3A2193}"/>
                </a:ext>
              </a:extLst>
            </p:cNvPr>
            <p:cNvSpPr/>
            <p:nvPr/>
          </p:nvSpPr>
          <p:spPr>
            <a:xfrm>
              <a:off x="8674266" y="1054238"/>
              <a:ext cx="3361697" cy="3259761"/>
            </a:xfrm>
            <a:prstGeom prst="ellipse">
              <a:avLst/>
            </a:prstGeom>
            <a:solidFill>
              <a:srgbClr val="D5D6D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72AB9B5-1FC6-9DCF-3BAE-30FEC5B4E94E}"/>
                </a:ext>
              </a:extLst>
            </p:cNvPr>
            <p:cNvSpPr txBox="1"/>
            <p:nvPr/>
          </p:nvSpPr>
          <p:spPr>
            <a:xfrm>
              <a:off x="9631514" y="1198581"/>
              <a:ext cx="1447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Artificial Intelligence</a:t>
              </a:r>
              <a:endParaRPr lang="en-A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7715150-FD1D-814A-0542-5EEC22E93D77}"/>
                </a:ext>
              </a:extLst>
            </p:cNvPr>
            <p:cNvSpPr/>
            <p:nvPr/>
          </p:nvSpPr>
          <p:spPr>
            <a:xfrm>
              <a:off x="9134777" y="1947334"/>
              <a:ext cx="2440674" cy="2366666"/>
            </a:xfrm>
            <a:prstGeom prst="ellipse">
              <a:avLst/>
            </a:prstGeom>
            <a:gradFill flip="none" rotWithShape="1">
              <a:gsLst>
                <a:gs pos="0">
                  <a:srgbClr val="FF0045">
                    <a:tint val="66000"/>
                    <a:satMod val="160000"/>
                  </a:srgbClr>
                </a:gs>
                <a:gs pos="50000">
                  <a:srgbClr val="FF0045">
                    <a:tint val="44500"/>
                    <a:satMod val="160000"/>
                  </a:srgbClr>
                </a:gs>
                <a:gs pos="100000">
                  <a:srgbClr val="FF0045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0B6EA5-BF51-0D55-D1A1-BFA090A6C35F}"/>
                </a:ext>
              </a:extLst>
            </p:cNvPr>
            <p:cNvSpPr txBox="1"/>
            <p:nvPr/>
          </p:nvSpPr>
          <p:spPr>
            <a:xfrm>
              <a:off x="9631514" y="2048079"/>
              <a:ext cx="1447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Machine</a:t>
              </a:r>
            </a:p>
            <a:p>
              <a:pPr algn="ctr"/>
              <a:r>
                <a:rPr lang="en-GB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Learning</a:t>
              </a:r>
              <a:endParaRPr lang="en-A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848C42B-E6EA-1A18-EFA8-729CAA17B1F2}"/>
                </a:ext>
              </a:extLst>
            </p:cNvPr>
            <p:cNvCxnSpPr>
              <a:cxnSpLocks/>
            </p:cNvCxnSpPr>
            <p:nvPr/>
          </p:nvCxnSpPr>
          <p:spPr>
            <a:xfrm>
              <a:off x="9228225" y="2669661"/>
              <a:ext cx="22494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F522774-EF50-B17F-0F00-D96732533D1E}"/>
                </a:ext>
              </a:extLst>
            </p:cNvPr>
            <p:cNvSpPr txBox="1"/>
            <p:nvPr/>
          </p:nvSpPr>
          <p:spPr>
            <a:xfrm>
              <a:off x="9060946" y="2962726"/>
              <a:ext cx="1447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Supervised</a:t>
              </a:r>
            </a:p>
            <a:p>
              <a:pPr algn="ctr"/>
              <a:r>
                <a:rPr lang="en-GB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Learning</a:t>
              </a:r>
              <a:endParaRPr lang="en-AT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5D5EFFD-E644-767B-D931-2F4193ADC99D}"/>
                </a:ext>
              </a:extLst>
            </p:cNvPr>
            <p:cNvSpPr txBox="1"/>
            <p:nvPr/>
          </p:nvSpPr>
          <p:spPr>
            <a:xfrm>
              <a:off x="10005920" y="2749658"/>
              <a:ext cx="16567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Unsupervised</a:t>
              </a:r>
            </a:p>
            <a:p>
              <a:pPr algn="ctr"/>
              <a:r>
                <a:rPr lang="en-GB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Learning</a:t>
              </a:r>
              <a:endParaRPr lang="en-AT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2BFAE58-6F0F-8B9C-D226-D20763454B2E}"/>
                </a:ext>
              </a:extLst>
            </p:cNvPr>
            <p:cNvSpPr txBox="1"/>
            <p:nvPr/>
          </p:nvSpPr>
          <p:spPr>
            <a:xfrm>
              <a:off x="9557171" y="3570481"/>
              <a:ext cx="16567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Reinforcement</a:t>
              </a:r>
            </a:p>
            <a:p>
              <a:pPr algn="ctr"/>
              <a:r>
                <a:rPr lang="en-GB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Learning</a:t>
              </a:r>
              <a:endParaRPr lang="en-AT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30875BDC-2126-6A40-46E8-5D404CCAB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8</a:t>
            </a:fld>
            <a:endParaRPr lang="de-DE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460FA56-406B-2085-AD2C-C51A9FB46174}"/>
              </a:ext>
            </a:extLst>
          </p:cNvPr>
          <p:cNvGrpSpPr/>
          <p:nvPr/>
        </p:nvGrpSpPr>
        <p:grpSpPr>
          <a:xfrm>
            <a:off x="7968759" y="4596615"/>
            <a:ext cx="4625429" cy="1594513"/>
            <a:chOff x="7968759" y="4596615"/>
            <a:chExt cx="4625429" cy="159451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4B62EC9-3DB2-57F5-D1B6-F64F6D0F1F2A}"/>
                </a:ext>
              </a:extLst>
            </p:cNvPr>
            <p:cNvGrpSpPr/>
            <p:nvPr/>
          </p:nvGrpSpPr>
          <p:grpSpPr>
            <a:xfrm>
              <a:off x="7968759" y="4596615"/>
              <a:ext cx="4625429" cy="1594513"/>
              <a:chOff x="7071054" y="1957681"/>
              <a:chExt cx="4977575" cy="1699919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6DCB341-53A1-AE02-DC0F-99ECBC2A0C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71054" y="1957681"/>
                <a:ext cx="4977575" cy="1699919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5C3BA6E-6715-497E-55D6-391DD7DB097D}"/>
                  </a:ext>
                </a:extLst>
              </p:cNvPr>
              <p:cNvSpPr/>
              <p:nvPr/>
            </p:nvSpPr>
            <p:spPr>
              <a:xfrm>
                <a:off x="8858251" y="2235700"/>
                <a:ext cx="1390650" cy="14219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T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C16618B-5470-0451-568C-586F9679FB32}"/>
                  </a:ext>
                </a:extLst>
              </p:cNvPr>
              <p:cNvSpPr/>
              <p:nvPr/>
            </p:nvSpPr>
            <p:spPr>
              <a:xfrm>
                <a:off x="9114234" y="2009775"/>
                <a:ext cx="976312" cy="1738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T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F12CF4-415E-E821-5B90-A6F0FD38788E}"/>
                  </a:ext>
                </a:extLst>
              </p:cNvPr>
              <p:cNvSpPr txBox="1"/>
              <p:nvPr/>
            </p:nvSpPr>
            <p:spPr>
              <a:xfrm>
                <a:off x="9047906" y="2597457"/>
                <a:ext cx="1108968" cy="6234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GB" sz="1600" dirty="0"/>
                  <a:t>ML</a:t>
                </a:r>
              </a:p>
              <a:p>
                <a:pPr algn="ctr"/>
                <a:r>
                  <a:rPr lang="en-GB" sz="1600" dirty="0"/>
                  <a:t>Blackbox</a:t>
                </a:r>
                <a:endParaRPr lang="en-AT" sz="1600" dirty="0"/>
              </a:p>
            </p:txBody>
          </p:sp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F2FBD0F4-F287-6ACB-5B16-9E6D5DC98AB3}"/>
                  </a:ext>
                </a:extLst>
              </p:cNvPr>
              <p:cNvSpPr/>
              <p:nvPr/>
            </p:nvSpPr>
            <p:spPr>
              <a:xfrm>
                <a:off x="8379619" y="2690144"/>
                <a:ext cx="435769" cy="264319"/>
              </a:xfrm>
              <a:prstGeom prst="rightArrow">
                <a:avLst/>
              </a:prstGeom>
              <a:solidFill>
                <a:srgbClr val="FF004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T"/>
              </a:p>
            </p:txBody>
          </p:sp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D65CDB2D-51D6-E0A6-9067-E940191951D2}"/>
                  </a:ext>
                </a:extLst>
              </p:cNvPr>
              <p:cNvSpPr/>
              <p:nvPr/>
            </p:nvSpPr>
            <p:spPr>
              <a:xfrm>
                <a:off x="10291764" y="2690144"/>
                <a:ext cx="435769" cy="264319"/>
              </a:xfrm>
              <a:prstGeom prst="rightArrow">
                <a:avLst/>
              </a:prstGeom>
              <a:solidFill>
                <a:srgbClr val="FF004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T"/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B51F1F9-B262-7C61-4AEE-ABED785B395E}"/>
                </a:ext>
              </a:extLst>
            </p:cNvPr>
            <p:cNvSpPr/>
            <p:nvPr/>
          </p:nvSpPr>
          <p:spPr>
            <a:xfrm>
              <a:off x="11300111" y="5696761"/>
              <a:ext cx="748518" cy="3195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Label</a:t>
              </a:r>
              <a:endParaRPr lang="en-AT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574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F3998-15CA-261B-5139-BAEA4BFDC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249B0ED3-F1C7-70D3-EF22-C5D11C937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Build the Network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3AB7C2-7F30-E300-3FA4-8422B40EA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T" noProof="0"/>
              <a:t>07/08/2025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56156D-591B-D4B4-31CA-388927304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Presentation of Master's Thesis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23465886-6416-282B-49BF-018EF7C8C6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noProof="0" dirty="0"/>
              <a:t>Background – Machine Learning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0E01528-E867-80DA-FC7E-393461F75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411" y="1145943"/>
            <a:ext cx="2163392" cy="1681015"/>
          </a:xfrm>
          <a:prstGeom prst="rect">
            <a:avLst/>
          </a:prstGeom>
        </p:spPr>
      </p:pic>
      <p:sp>
        <p:nvSpPr>
          <p:cNvPr id="15" name="Inhaltsplatzhalter 20">
            <a:extLst>
              <a:ext uri="{FF2B5EF4-FFF2-40B4-BE49-F238E27FC236}">
                <a16:creationId xmlns:a16="http://schemas.microsoft.com/office/drawing/2014/main" id="{576065C6-1FE5-5D87-78DB-8B98365630CD}"/>
              </a:ext>
            </a:extLst>
          </p:cNvPr>
          <p:cNvSpPr txBox="1">
            <a:spLocks/>
          </p:cNvSpPr>
          <p:nvPr/>
        </p:nvSpPr>
        <p:spPr>
          <a:xfrm>
            <a:off x="889496" y="1947333"/>
            <a:ext cx="7354504" cy="4641427"/>
          </a:xfrm>
          <a:prstGeom prst="rect">
            <a:avLst/>
          </a:prstGeom>
        </p:spPr>
        <p:txBody>
          <a:bodyPr>
            <a:normAutofit/>
          </a:bodyPr>
          <a:lstStyle>
            <a:lvl1pPr marL="242590" indent="-242590" algn="l" defTabSz="970361" rtl="0" eaLnBrk="1" latinLnBrk="0" hangingPunct="1">
              <a:lnSpc>
                <a:spcPct val="90000"/>
              </a:lnSpc>
              <a:spcBef>
                <a:spcPts val="1061"/>
              </a:spcBef>
              <a:buFont typeface="Arial" panose="020B0604020202020204" pitchFamily="34" charset="0"/>
              <a:buChar char="•"/>
              <a:defRPr sz="29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7771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25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2952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21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8132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83313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8494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53674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38855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4035" indent="-242590" algn="l" defTabSz="970361" rtl="0" eaLnBrk="1" latinLnBrk="0" hangingPunct="1">
              <a:lnSpc>
                <a:spcPct val="90000"/>
              </a:lnSpc>
              <a:spcBef>
                <a:spcPts val="531"/>
              </a:spcBef>
              <a:buFont typeface="Arial" panose="020B0604020202020204" pitchFamily="34" charset="0"/>
              <a:buChar char="•"/>
              <a:defRPr sz="19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Perceptron models neuron</a:t>
            </a:r>
          </a:p>
          <a:p>
            <a:endParaRPr lang="en-GB" dirty="0"/>
          </a:p>
          <a:p>
            <a:r>
              <a:rPr lang="en-GB" dirty="0"/>
              <a:t>Connect multiple </a:t>
            </a:r>
            <a:r>
              <a:rPr lang="en-GB" dirty="0" err="1"/>
              <a:t>Perceptrons</a:t>
            </a:r>
            <a:r>
              <a:rPr lang="en-GB" dirty="0"/>
              <a:t> to a Neural Network</a:t>
            </a:r>
          </a:p>
          <a:p>
            <a:endParaRPr lang="en-GB" dirty="0"/>
          </a:p>
          <a:p>
            <a:r>
              <a:rPr lang="en-GB" dirty="0"/>
              <a:t>Represent data in a graph</a:t>
            </a:r>
          </a:p>
          <a:p>
            <a:endParaRPr lang="en-GB" dirty="0"/>
          </a:p>
          <a:p>
            <a:r>
              <a:rPr lang="en-GB" dirty="0"/>
              <a:t>Message passing</a:t>
            </a:r>
          </a:p>
          <a:p>
            <a:endParaRPr lang="en-GB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5605C0E-D551-2B23-E8F2-3B7903C2C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104" y="3519851"/>
            <a:ext cx="4138999" cy="2610448"/>
          </a:xfrm>
          <a:prstGeom prst="rect">
            <a:avLst/>
          </a:prstGeom>
        </p:spPr>
      </p:pic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1C174B8C-3E75-A53D-8E5C-C75D6052A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EC4D-37E3-EF42-B9AB-6337577588CB}" type="slidenum">
              <a:rPr lang="de-DE" smtClean="0"/>
              <a:pPr/>
              <a:t>9</a:t>
            </a:fld>
            <a:endParaRPr lang="de-DE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139205E-F880-7348-304D-C0F093C19D6D}"/>
              </a:ext>
            </a:extLst>
          </p:cNvPr>
          <p:cNvGrpSpPr/>
          <p:nvPr/>
        </p:nvGrpSpPr>
        <p:grpSpPr>
          <a:xfrm>
            <a:off x="8244000" y="896483"/>
            <a:ext cx="4559214" cy="2558052"/>
            <a:chOff x="8244000" y="896483"/>
            <a:chExt cx="4559214" cy="255805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D212F8D-5BB8-59E1-00BC-FACE92D856E1}"/>
                </a:ext>
              </a:extLst>
            </p:cNvPr>
            <p:cNvGrpSpPr/>
            <p:nvPr/>
          </p:nvGrpSpPr>
          <p:grpSpPr>
            <a:xfrm>
              <a:off x="8244000" y="896483"/>
              <a:ext cx="3426564" cy="1813836"/>
              <a:chOff x="8244000" y="896483"/>
              <a:chExt cx="3426564" cy="1813836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74ABDF8-2CC1-B540-6CED-B8ECC7A283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44000" y="896483"/>
                <a:ext cx="3426564" cy="1813836"/>
              </a:xfrm>
              <a:prstGeom prst="rect">
                <a:avLst/>
              </a:prstGeom>
            </p:spPr>
          </p:pic>
          <p:sp>
            <p:nvSpPr>
              <p:cNvPr id="28" name="Arrow: Down 27">
                <a:extLst>
                  <a:ext uri="{FF2B5EF4-FFF2-40B4-BE49-F238E27FC236}">
                    <a16:creationId xmlns:a16="http://schemas.microsoft.com/office/drawing/2014/main" id="{A086D144-C15F-8C1B-6666-6DA149568635}"/>
                  </a:ext>
                </a:extLst>
              </p:cNvPr>
              <p:cNvSpPr/>
              <p:nvPr/>
            </p:nvSpPr>
            <p:spPr>
              <a:xfrm>
                <a:off x="10696575" y="2057400"/>
                <a:ext cx="76200" cy="164841"/>
              </a:xfrm>
              <a:prstGeom prst="downArrow">
                <a:avLst/>
              </a:prstGeom>
              <a:solidFill>
                <a:srgbClr val="D5D6D8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T"/>
              </a:p>
            </p:txBody>
          </p: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7C24E50-AC1D-AB45-1923-8309C5678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92813" y="2245101"/>
              <a:ext cx="3110401" cy="1209434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6450B1C-894D-D0C7-4994-11DCEC4DD9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0627" y="5298787"/>
            <a:ext cx="4072477" cy="114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75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A5A5A5"/>
      </a:accent1>
      <a:accent2>
        <a:srgbClr val="E4154B"/>
      </a:accent2>
      <a:accent3>
        <a:srgbClr val="007FFF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1930</TotalTime>
  <Words>1531</Words>
  <Application>Microsoft Office PowerPoint</Application>
  <PresentationFormat>Custom</PresentationFormat>
  <Paragraphs>448</Paragraphs>
  <Slides>34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ＭＳ Ｐゴシック</vt:lpstr>
      <vt:lpstr>Aptos</vt:lpstr>
      <vt:lpstr>Aptos Display</vt:lpstr>
      <vt:lpstr>Arial</vt:lpstr>
      <vt:lpstr>Calibri</vt:lpstr>
      <vt:lpstr>Cambria Math</vt:lpstr>
      <vt:lpstr>Wingdings</vt:lpstr>
      <vt:lpstr>Office Theme</vt:lpstr>
      <vt:lpstr>PowerPoint Presentation</vt:lpstr>
      <vt:lpstr>Towards Molecular Simulations</vt:lpstr>
      <vt:lpstr>Time is (still) gold</vt:lpstr>
      <vt:lpstr>Outline</vt:lpstr>
      <vt:lpstr>Self-consistent Field (SCF) - Theory</vt:lpstr>
      <vt:lpstr>Self-consistent Field (SCF) - Algorithm</vt:lpstr>
      <vt:lpstr>Self-consistent Field (SCF) - DFT &amp; Guesses</vt:lpstr>
      <vt:lpstr>Machine Learning</vt:lpstr>
      <vt:lpstr>Build the Network</vt:lpstr>
      <vt:lpstr>Train the Network</vt:lpstr>
      <vt:lpstr>Prediction Workflow</vt:lpstr>
      <vt:lpstr>Machine Learning Methods</vt:lpstr>
      <vt:lpstr>Benchmarking - F-Score</vt:lpstr>
      <vt:lpstr>Multilayer Perceptron</vt:lpstr>
      <vt:lpstr>Matrix to Graph</vt:lpstr>
      <vt:lpstr>Data augmentation</vt:lpstr>
      <vt:lpstr>Network Pipeline Design</vt:lpstr>
      <vt:lpstr>Implementation Details – Encoder / Decoder</vt:lpstr>
      <vt:lpstr>Implementation Details – Message Net</vt:lpstr>
      <vt:lpstr>Implementation &amp; Training</vt:lpstr>
      <vt:lpstr>Dataset – QM9</vt:lpstr>
      <vt:lpstr>QM9 - C_7 H_10 O_2 Isomers</vt:lpstr>
      <vt:lpstr>QM9 - C_7 H_10 O_2 Isomers</vt:lpstr>
      <vt:lpstr>QM9 - C_7 H_10 O_2 Isomers MD</vt:lpstr>
      <vt:lpstr>QM9 – Stratified sample</vt:lpstr>
      <vt:lpstr>Inference and Training metrics</vt:lpstr>
      <vt:lpstr>Conclusion &amp; Outlook</vt:lpstr>
      <vt:lpstr>PowerPoint Presentation</vt:lpstr>
      <vt:lpstr>PowerPoint Presentation</vt:lpstr>
      <vt:lpstr>PowerPoint Presentation</vt:lpstr>
      <vt:lpstr>HF - Derivation</vt:lpstr>
      <vt:lpstr>HF - Derivation</vt:lpstr>
      <vt:lpstr>Density via Fock Matrix – MLP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 mit integriertem Institutskürzel 16:9</dc:title>
  <dc:subject/>
  <dc:creator>cd@tugraz.at</dc:creator>
  <cp:keywords/>
  <dc:description/>
  <cp:lastModifiedBy>Elias Wachmann</cp:lastModifiedBy>
  <cp:revision>63</cp:revision>
  <dcterms:created xsi:type="dcterms:W3CDTF">2015-08-27T14:41:22Z</dcterms:created>
  <dcterms:modified xsi:type="dcterms:W3CDTF">2025-08-07T17:26:10Z</dcterms:modified>
  <cp:category/>
</cp:coreProperties>
</file>